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5" r:id="rId3"/>
    <p:sldId id="276" r:id="rId4"/>
    <p:sldId id="277" r:id="rId5"/>
    <p:sldId id="259" r:id="rId6"/>
    <p:sldId id="258" r:id="rId7"/>
    <p:sldId id="278" r:id="rId8"/>
    <p:sldId id="279" r:id="rId9"/>
    <p:sldId id="282" r:id="rId10"/>
    <p:sldId id="28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84" r:id="rId23"/>
    <p:sldId id="285" r:id="rId24"/>
    <p:sldId id="287" r:id="rId25"/>
    <p:sldId id="290" r:id="rId26"/>
    <p:sldId id="29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AB11A7-D2F8-4088-9F8A-EC6EFE0FFAFA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6EA9510-7A82-404F-B42C-3CC2ECA7B3F9}">
      <dgm:prSet phldrT="[Text]"/>
      <dgm:spPr/>
      <dgm:t>
        <a:bodyPr/>
        <a:lstStyle/>
        <a:p>
          <a:r>
            <a:rPr lang="en-US" dirty="0"/>
            <a:t>Benefits:</a:t>
          </a:r>
        </a:p>
        <a:p>
          <a:r>
            <a:rPr lang="en-US" dirty="0"/>
            <a:t>What benefits might be outcome of experiments</a:t>
          </a:r>
          <a:endParaRPr lang="en-IN" dirty="0"/>
        </a:p>
      </dgm:t>
    </dgm:pt>
    <dgm:pt modelId="{DDA25B64-753E-4DFC-99C7-343BC8EB7B82}" type="parTrans" cxnId="{10C4494C-FEE4-4067-B9D0-BD8E4FD7E7DE}">
      <dgm:prSet/>
      <dgm:spPr/>
      <dgm:t>
        <a:bodyPr/>
        <a:lstStyle/>
        <a:p>
          <a:endParaRPr lang="en-IN"/>
        </a:p>
      </dgm:t>
    </dgm:pt>
    <dgm:pt modelId="{4BA5B3A8-3427-447F-9A73-2EA25A26FA75}" type="sibTrans" cxnId="{10C4494C-FEE4-4067-B9D0-BD8E4FD7E7DE}">
      <dgm:prSet/>
      <dgm:spPr/>
      <dgm:t>
        <a:bodyPr/>
        <a:lstStyle/>
        <a:p>
          <a:endParaRPr lang="en-IN"/>
        </a:p>
      </dgm:t>
    </dgm:pt>
    <dgm:pt modelId="{A45C1756-D4D1-4A0E-98A8-7203CD6586C0}">
      <dgm:prSet phldrT="[Text]"/>
      <dgm:spPr/>
      <dgm:t>
        <a:bodyPr/>
        <a:lstStyle/>
        <a:p>
          <a:r>
            <a:rPr lang="en-US" b="1" dirty="0"/>
            <a:t>Risk</a:t>
          </a:r>
        </a:p>
        <a:p>
          <a:r>
            <a:rPr lang="en-US" dirty="0"/>
            <a:t>What risk participants being exposed to</a:t>
          </a:r>
          <a:endParaRPr lang="en-IN" dirty="0"/>
        </a:p>
      </dgm:t>
    </dgm:pt>
    <dgm:pt modelId="{B3F3DE97-5227-45A2-A510-FC40006ACE4C}" type="parTrans" cxnId="{91803483-D124-4B90-83CB-C0F4E7EFC189}">
      <dgm:prSet/>
      <dgm:spPr/>
      <dgm:t>
        <a:bodyPr/>
        <a:lstStyle/>
        <a:p>
          <a:endParaRPr lang="en-IN"/>
        </a:p>
      </dgm:t>
    </dgm:pt>
    <dgm:pt modelId="{87D49B63-BB8B-443F-821A-10B2D120E171}" type="sibTrans" cxnId="{91803483-D124-4B90-83CB-C0F4E7EFC189}">
      <dgm:prSet/>
      <dgm:spPr/>
      <dgm:t>
        <a:bodyPr/>
        <a:lstStyle/>
        <a:p>
          <a:endParaRPr lang="en-IN"/>
        </a:p>
      </dgm:t>
    </dgm:pt>
    <dgm:pt modelId="{9DBD1029-4696-4397-ACA8-9C59405C7AC7}">
      <dgm:prSet phldrT="[Text]"/>
      <dgm:spPr/>
      <dgm:t>
        <a:bodyPr/>
        <a:lstStyle/>
        <a:p>
          <a:r>
            <a:rPr lang="en-US" b="1" dirty="0"/>
            <a:t>Choice:</a:t>
          </a:r>
        </a:p>
        <a:p>
          <a:r>
            <a:rPr lang="en-IN" b="0" dirty="0"/>
            <a:t>What other choice do participants have</a:t>
          </a:r>
        </a:p>
      </dgm:t>
    </dgm:pt>
    <dgm:pt modelId="{74E9799C-6AAB-4B43-A25F-EF22DB9CACE7}" type="parTrans" cxnId="{4BB13601-1DDE-48F2-B90D-EDB23C44758B}">
      <dgm:prSet/>
      <dgm:spPr/>
      <dgm:t>
        <a:bodyPr/>
        <a:lstStyle/>
        <a:p>
          <a:endParaRPr lang="en-IN"/>
        </a:p>
      </dgm:t>
    </dgm:pt>
    <dgm:pt modelId="{4D8F0A3F-B8C9-4B04-A6C2-47828CA023CC}" type="sibTrans" cxnId="{4BB13601-1DDE-48F2-B90D-EDB23C44758B}">
      <dgm:prSet/>
      <dgm:spPr/>
      <dgm:t>
        <a:bodyPr/>
        <a:lstStyle/>
        <a:p>
          <a:endParaRPr lang="en-IN"/>
        </a:p>
      </dgm:t>
    </dgm:pt>
    <dgm:pt modelId="{1D16C2EB-8509-4C6F-9DD3-0F0A70462446}">
      <dgm:prSet phldrT="[Text]"/>
      <dgm:spPr/>
      <dgm:t>
        <a:bodyPr/>
        <a:lstStyle/>
        <a:p>
          <a:r>
            <a:rPr lang="en-US" b="1" dirty="0"/>
            <a:t>Privacy:</a:t>
          </a:r>
        </a:p>
        <a:p>
          <a:r>
            <a:rPr lang="en-US" b="0" dirty="0"/>
            <a:t>What expectation of privacy do participants have</a:t>
          </a:r>
        </a:p>
      </dgm:t>
    </dgm:pt>
    <dgm:pt modelId="{FD743232-BC23-4899-A26C-D65B53004164}" type="parTrans" cxnId="{7B52F64C-16B5-48C8-8933-0806224CC6EF}">
      <dgm:prSet/>
      <dgm:spPr/>
      <dgm:t>
        <a:bodyPr/>
        <a:lstStyle/>
        <a:p>
          <a:endParaRPr lang="en-IN"/>
        </a:p>
      </dgm:t>
    </dgm:pt>
    <dgm:pt modelId="{AFD39BC9-20EB-4711-8EF5-468D88A25D7A}" type="sibTrans" cxnId="{7B52F64C-16B5-48C8-8933-0806224CC6EF}">
      <dgm:prSet/>
      <dgm:spPr/>
      <dgm:t>
        <a:bodyPr/>
        <a:lstStyle/>
        <a:p>
          <a:endParaRPr lang="en-IN"/>
        </a:p>
      </dgm:t>
    </dgm:pt>
    <dgm:pt modelId="{BCBA2712-24EA-471A-82EA-69EEFC466100}" type="pres">
      <dgm:prSet presAssocID="{BEAB11A7-D2F8-4088-9F8A-EC6EFE0FFAFA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AF55B0FB-D1A0-4DF8-B56C-E29C97136CB8}" type="pres">
      <dgm:prSet presAssocID="{BEAB11A7-D2F8-4088-9F8A-EC6EFE0FFAFA}" presName="dummyMaxCanvas" presStyleCnt="0"/>
      <dgm:spPr/>
    </dgm:pt>
    <dgm:pt modelId="{D1CDBE1F-A320-4787-B219-7FA1418CF176}" type="pres">
      <dgm:prSet presAssocID="{BEAB11A7-D2F8-4088-9F8A-EC6EFE0FFAFA}" presName="parentComposite" presStyleCnt="0"/>
      <dgm:spPr/>
    </dgm:pt>
    <dgm:pt modelId="{DBB15258-A343-4434-A41D-7CDEE376CCDD}" type="pres">
      <dgm:prSet presAssocID="{BEAB11A7-D2F8-4088-9F8A-EC6EFE0FFAFA}" presName="parent1" presStyleLbl="alignAccFollowNode1" presStyleIdx="0" presStyleCnt="4" custLinFactY="100000" custLinFactNeighborX="5055" custLinFactNeighborY="179596">
        <dgm:presLayoutVars>
          <dgm:chMax val="4"/>
        </dgm:presLayoutVars>
      </dgm:prSet>
      <dgm:spPr/>
    </dgm:pt>
    <dgm:pt modelId="{5B9D94A6-D0C2-43F4-AA59-2A7C5AA758B2}" type="pres">
      <dgm:prSet presAssocID="{BEAB11A7-D2F8-4088-9F8A-EC6EFE0FFAFA}" presName="parent2" presStyleLbl="alignAccFollowNode1" presStyleIdx="1" presStyleCnt="4">
        <dgm:presLayoutVars>
          <dgm:chMax val="4"/>
        </dgm:presLayoutVars>
      </dgm:prSet>
      <dgm:spPr/>
    </dgm:pt>
    <dgm:pt modelId="{830426B0-0340-4905-953F-C8339E97D9E3}" type="pres">
      <dgm:prSet presAssocID="{BEAB11A7-D2F8-4088-9F8A-EC6EFE0FFAFA}" presName="childrenComposite" presStyleCnt="0"/>
      <dgm:spPr/>
    </dgm:pt>
    <dgm:pt modelId="{69F52FDF-BC46-4ADA-9E86-C52D9AE313CB}" type="pres">
      <dgm:prSet presAssocID="{BEAB11A7-D2F8-4088-9F8A-EC6EFE0FFAFA}" presName="dummyMaxCanvas_ChildArea" presStyleCnt="0"/>
      <dgm:spPr/>
    </dgm:pt>
    <dgm:pt modelId="{E5DBD128-8DED-429E-863A-14661BC45583}" type="pres">
      <dgm:prSet presAssocID="{BEAB11A7-D2F8-4088-9F8A-EC6EFE0FFAFA}" presName="fulcrum" presStyleLbl="alignAccFollowNode1" presStyleIdx="2" presStyleCnt="4"/>
      <dgm:spPr/>
    </dgm:pt>
    <dgm:pt modelId="{EFD4021A-FB19-4610-977C-E8A465412F9B}" type="pres">
      <dgm:prSet presAssocID="{BEAB11A7-D2F8-4088-9F8A-EC6EFE0FFAFA}" presName="balance_02" presStyleLbl="alignAccFollowNode1" presStyleIdx="3" presStyleCnt="4">
        <dgm:presLayoutVars>
          <dgm:bulletEnabled val="1"/>
        </dgm:presLayoutVars>
      </dgm:prSet>
      <dgm:spPr/>
    </dgm:pt>
    <dgm:pt modelId="{E899C142-6878-4BF9-A853-47B353E94CB8}" type="pres">
      <dgm:prSet presAssocID="{BEAB11A7-D2F8-4088-9F8A-EC6EFE0FFAFA}" presName="right_02_1" presStyleLbl="node1" presStyleIdx="0" presStyleCnt="2">
        <dgm:presLayoutVars>
          <dgm:bulletEnabled val="1"/>
        </dgm:presLayoutVars>
      </dgm:prSet>
      <dgm:spPr/>
    </dgm:pt>
    <dgm:pt modelId="{10547D50-0304-401E-93C6-914E90619A9E}" type="pres">
      <dgm:prSet presAssocID="{BEAB11A7-D2F8-4088-9F8A-EC6EFE0FFAFA}" presName="right_02_2" presStyleLbl="node1" presStyleIdx="1" presStyleCnt="2">
        <dgm:presLayoutVars>
          <dgm:bulletEnabled val="1"/>
        </dgm:presLayoutVars>
      </dgm:prSet>
      <dgm:spPr/>
    </dgm:pt>
  </dgm:ptLst>
  <dgm:cxnLst>
    <dgm:cxn modelId="{4BB13601-1DDE-48F2-B90D-EDB23C44758B}" srcId="{A45C1756-D4D1-4A0E-98A8-7203CD6586C0}" destId="{9DBD1029-4696-4397-ACA8-9C59405C7AC7}" srcOrd="0" destOrd="0" parTransId="{74E9799C-6AAB-4B43-A25F-EF22DB9CACE7}" sibTransId="{4D8F0A3F-B8C9-4B04-A6C2-47828CA023CC}"/>
    <dgm:cxn modelId="{7CF70707-5EBB-4D1A-A125-21E8F8BE173C}" type="presOf" srcId="{66EA9510-7A82-404F-B42C-3CC2ECA7B3F9}" destId="{DBB15258-A343-4434-A41D-7CDEE376CCDD}" srcOrd="0" destOrd="0" presId="urn:microsoft.com/office/officeart/2005/8/layout/balance1"/>
    <dgm:cxn modelId="{0F4DDD5C-CEAF-4D11-B7E4-1C928441D116}" type="presOf" srcId="{BEAB11A7-D2F8-4088-9F8A-EC6EFE0FFAFA}" destId="{BCBA2712-24EA-471A-82EA-69EEFC466100}" srcOrd="0" destOrd="0" presId="urn:microsoft.com/office/officeart/2005/8/layout/balance1"/>
    <dgm:cxn modelId="{10C4494C-FEE4-4067-B9D0-BD8E4FD7E7DE}" srcId="{BEAB11A7-D2F8-4088-9F8A-EC6EFE0FFAFA}" destId="{66EA9510-7A82-404F-B42C-3CC2ECA7B3F9}" srcOrd="0" destOrd="0" parTransId="{DDA25B64-753E-4DFC-99C7-343BC8EB7B82}" sibTransId="{4BA5B3A8-3427-447F-9A73-2EA25A26FA75}"/>
    <dgm:cxn modelId="{7B52F64C-16B5-48C8-8933-0806224CC6EF}" srcId="{A45C1756-D4D1-4A0E-98A8-7203CD6586C0}" destId="{1D16C2EB-8509-4C6F-9DD3-0F0A70462446}" srcOrd="1" destOrd="0" parTransId="{FD743232-BC23-4899-A26C-D65B53004164}" sibTransId="{AFD39BC9-20EB-4711-8EF5-468D88A25D7A}"/>
    <dgm:cxn modelId="{85FDC150-4B1E-4D63-8121-ADC8ECED3788}" type="presOf" srcId="{1D16C2EB-8509-4C6F-9DD3-0F0A70462446}" destId="{10547D50-0304-401E-93C6-914E90619A9E}" srcOrd="0" destOrd="0" presId="urn:microsoft.com/office/officeart/2005/8/layout/balance1"/>
    <dgm:cxn modelId="{91803483-D124-4B90-83CB-C0F4E7EFC189}" srcId="{BEAB11A7-D2F8-4088-9F8A-EC6EFE0FFAFA}" destId="{A45C1756-D4D1-4A0E-98A8-7203CD6586C0}" srcOrd="1" destOrd="0" parTransId="{B3F3DE97-5227-45A2-A510-FC40006ACE4C}" sibTransId="{87D49B63-BB8B-443F-821A-10B2D120E171}"/>
    <dgm:cxn modelId="{58A647F9-8AA2-40C8-B571-B0A270E148C8}" type="presOf" srcId="{A45C1756-D4D1-4A0E-98A8-7203CD6586C0}" destId="{5B9D94A6-D0C2-43F4-AA59-2A7C5AA758B2}" srcOrd="0" destOrd="0" presId="urn:microsoft.com/office/officeart/2005/8/layout/balance1"/>
    <dgm:cxn modelId="{C62662FB-CDD2-47FB-8443-FC892DC61D0A}" type="presOf" srcId="{9DBD1029-4696-4397-ACA8-9C59405C7AC7}" destId="{E899C142-6878-4BF9-A853-47B353E94CB8}" srcOrd="0" destOrd="0" presId="urn:microsoft.com/office/officeart/2005/8/layout/balance1"/>
    <dgm:cxn modelId="{B9DD1AFE-DEE8-40CD-A02A-A91CECF331B4}" type="presParOf" srcId="{BCBA2712-24EA-471A-82EA-69EEFC466100}" destId="{AF55B0FB-D1A0-4DF8-B56C-E29C97136CB8}" srcOrd="0" destOrd="0" presId="urn:microsoft.com/office/officeart/2005/8/layout/balance1"/>
    <dgm:cxn modelId="{D698A6DC-AEBC-462F-BC44-E41EC11CFD29}" type="presParOf" srcId="{BCBA2712-24EA-471A-82EA-69EEFC466100}" destId="{D1CDBE1F-A320-4787-B219-7FA1418CF176}" srcOrd="1" destOrd="0" presId="urn:microsoft.com/office/officeart/2005/8/layout/balance1"/>
    <dgm:cxn modelId="{9A135976-6DFF-4E27-BA5E-950373A9A1F8}" type="presParOf" srcId="{D1CDBE1F-A320-4787-B219-7FA1418CF176}" destId="{DBB15258-A343-4434-A41D-7CDEE376CCDD}" srcOrd="0" destOrd="0" presId="urn:microsoft.com/office/officeart/2005/8/layout/balance1"/>
    <dgm:cxn modelId="{1B4382BC-68E5-4BC4-9219-41D0D812B469}" type="presParOf" srcId="{D1CDBE1F-A320-4787-B219-7FA1418CF176}" destId="{5B9D94A6-D0C2-43F4-AA59-2A7C5AA758B2}" srcOrd="1" destOrd="0" presId="urn:microsoft.com/office/officeart/2005/8/layout/balance1"/>
    <dgm:cxn modelId="{E684BA19-8180-4BB4-BFF8-86127A2FC5D6}" type="presParOf" srcId="{BCBA2712-24EA-471A-82EA-69EEFC466100}" destId="{830426B0-0340-4905-953F-C8339E97D9E3}" srcOrd="2" destOrd="0" presId="urn:microsoft.com/office/officeart/2005/8/layout/balance1"/>
    <dgm:cxn modelId="{AD82C100-2C0F-442D-92F8-FB31DEEBFCBC}" type="presParOf" srcId="{830426B0-0340-4905-953F-C8339E97D9E3}" destId="{69F52FDF-BC46-4ADA-9E86-C52D9AE313CB}" srcOrd="0" destOrd="0" presId="urn:microsoft.com/office/officeart/2005/8/layout/balance1"/>
    <dgm:cxn modelId="{0683050A-1F91-4ECA-8CCC-7E3B6BBE0FDF}" type="presParOf" srcId="{830426B0-0340-4905-953F-C8339E97D9E3}" destId="{E5DBD128-8DED-429E-863A-14661BC45583}" srcOrd="1" destOrd="0" presId="urn:microsoft.com/office/officeart/2005/8/layout/balance1"/>
    <dgm:cxn modelId="{C49E6415-4605-4128-B9E5-A77C4D1B6419}" type="presParOf" srcId="{830426B0-0340-4905-953F-C8339E97D9E3}" destId="{EFD4021A-FB19-4610-977C-E8A465412F9B}" srcOrd="2" destOrd="0" presId="urn:microsoft.com/office/officeart/2005/8/layout/balance1"/>
    <dgm:cxn modelId="{536148DC-D1DF-4B96-A9B8-A91AB50962AB}" type="presParOf" srcId="{830426B0-0340-4905-953F-C8339E97D9E3}" destId="{E899C142-6878-4BF9-A853-47B353E94CB8}" srcOrd="3" destOrd="0" presId="urn:microsoft.com/office/officeart/2005/8/layout/balance1"/>
    <dgm:cxn modelId="{FF749C4A-DEC5-4336-82EB-ABAD9883313A}" type="presParOf" srcId="{830426B0-0340-4905-953F-C8339E97D9E3}" destId="{10547D50-0304-401E-93C6-914E90619A9E}" srcOrd="4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ABCF55-602D-432F-9AFC-E0BD335D698A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571E5B3E-D70F-4072-8FED-9587784464F3}">
      <dgm:prSet phldrT="[Text]"/>
      <dgm:spPr/>
      <dgm:t>
        <a:bodyPr/>
        <a:lstStyle/>
        <a:p>
          <a:r>
            <a:rPr lang="en-US" b="1" dirty="0"/>
            <a:t>High Level Metric:</a:t>
          </a:r>
        </a:p>
        <a:p>
          <a:r>
            <a:rPr lang="en-US" dirty="0"/>
            <a:t>This is a metric which summarizes your intention about results</a:t>
          </a:r>
        </a:p>
        <a:p>
          <a:r>
            <a:rPr lang="en-US" dirty="0"/>
            <a:t>Examples-</a:t>
          </a:r>
        </a:p>
        <a:p>
          <a:r>
            <a:rPr lang="en-US" dirty="0"/>
            <a:t>1.Clickthrough Probability</a:t>
          </a:r>
        </a:p>
        <a:p>
          <a:r>
            <a:rPr lang="en-US" dirty="0"/>
            <a:t>2.Clickthrough Rate</a:t>
          </a:r>
        </a:p>
        <a:p>
          <a:r>
            <a:rPr lang="en-US" dirty="0"/>
            <a:t>3.Active Users</a:t>
          </a:r>
          <a:endParaRPr lang="en-IN" dirty="0"/>
        </a:p>
      </dgm:t>
    </dgm:pt>
    <dgm:pt modelId="{F4CDFD96-DFF8-4E09-B9BD-2BDF3258671F}" type="parTrans" cxnId="{5D97110C-0D34-457E-9417-534AA455621D}">
      <dgm:prSet/>
      <dgm:spPr/>
      <dgm:t>
        <a:bodyPr/>
        <a:lstStyle/>
        <a:p>
          <a:endParaRPr lang="en-IN"/>
        </a:p>
      </dgm:t>
    </dgm:pt>
    <dgm:pt modelId="{D2C54F45-2791-4052-89BF-0D7960E0C9AD}" type="sibTrans" cxnId="{5D97110C-0D34-457E-9417-534AA455621D}">
      <dgm:prSet/>
      <dgm:spPr/>
      <dgm:t>
        <a:bodyPr/>
        <a:lstStyle/>
        <a:p>
          <a:endParaRPr lang="en-IN"/>
        </a:p>
      </dgm:t>
    </dgm:pt>
    <dgm:pt modelId="{0368678D-4194-4761-843A-CED9D68516D1}">
      <dgm:prSet phldrT="[Text]"/>
      <dgm:spPr/>
      <dgm:t>
        <a:bodyPr/>
        <a:lstStyle/>
        <a:p>
          <a:r>
            <a:rPr lang="en-US" b="1" dirty="0"/>
            <a:t>Detailed Metric:</a:t>
          </a:r>
        </a:p>
        <a:p>
          <a:endParaRPr lang="en-US" dirty="0"/>
        </a:p>
        <a:p>
          <a:r>
            <a:rPr lang="en-US" dirty="0"/>
            <a:t>This is a stage where we design a well defined metric</a:t>
          </a:r>
        </a:p>
        <a:p>
          <a:r>
            <a:rPr lang="en-US" dirty="0"/>
            <a:t>Example-</a:t>
          </a:r>
        </a:p>
        <a:p>
          <a:r>
            <a:rPr lang="en-US" dirty="0"/>
            <a:t>For active users which time frame are you considering?</a:t>
          </a:r>
        </a:p>
        <a:p>
          <a:r>
            <a:rPr lang="en-US" dirty="0"/>
            <a:t>7 day activation?</a:t>
          </a:r>
        </a:p>
        <a:p>
          <a:r>
            <a:rPr lang="en-US" dirty="0"/>
            <a:t>30 day activation?</a:t>
          </a:r>
        </a:p>
        <a:p>
          <a:endParaRPr lang="en-IN" dirty="0"/>
        </a:p>
      </dgm:t>
    </dgm:pt>
    <dgm:pt modelId="{BC148103-1E43-4F94-8A08-0677F828FAC2}" type="parTrans" cxnId="{7994745D-2EF5-4409-AA1F-3F93061874F9}">
      <dgm:prSet/>
      <dgm:spPr/>
      <dgm:t>
        <a:bodyPr/>
        <a:lstStyle/>
        <a:p>
          <a:endParaRPr lang="en-IN"/>
        </a:p>
      </dgm:t>
    </dgm:pt>
    <dgm:pt modelId="{D2D0BBE4-D597-4C3D-AF45-CB3A9E6E2CBC}" type="sibTrans" cxnId="{7994745D-2EF5-4409-AA1F-3F93061874F9}">
      <dgm:prSet/>
      <dgm:spPr/>
      <dgm:t>
        <a:bodyPr/>
        <a:lstStyle/>
        <a:p>
          <a:endParaRPr lang="en-IN"/>
        </a:p>
      </dgm:t>
    </dgm:pt>
    <dgm:pt modelId="{8791D2CC-9DFA-4D0B-BB1A-DCC67E74FB12}">
      <dgm:prSet phldrT="[Text]"/>
      <dgm:spPr/>
      <dgm:t>
        <a:bodyPr/>
        <a:lstStyle/>
        <a:p>
          <a:r>
            <a:rPr lang="en-US" b="1" dirty="0"/>
            <a:t>Summarizing:</a:t>
          </a:r>
        </a:p>
        <a:p>
          <a:endParaRPr lang="en-US" dirty="0"/>
        </a:p>
        <a:p>
          <a:r>
            <a:rPr lang="en-US" dirty="0"/>
            <a:t>This is stage where we summarize detailed metric to give us high level metric</a:t>
          </a:r>
        </a:p>
        <a:p>
          <a:r>
            <a:rPr lang="en-US" dirty="0"/>
            <a:t>Taking count , average, sum of secondary level metrics</a:t>
          </a:r>
        </a:p>
        <a:p>
          <a:endParaRPr lang="en-IN" dirty="0"/>
        </a:p>
      </dgm:t>
    </dgm:pt>
    <dgm:pt modelId="{02B6BA19-D580-4EA2-A680-137BC34083B8}" type="parTrans" cxnId="{3E5BB487-D85D-4B70-A69B-6FA7DA675985}">
      <dgm:prSet/>
      <dgm:spPr/>
      <dgm:t>
        <a:bodyPr/>
        <a:lstStyle/>
        <a:p>
          <a:endParaRPr lang="en-IN"/>
        </a:p>
      </dgm:t>
    </dgm:pt>
    <dgm:pt modelId="{D4143BAE-DCB8-46A5-A59A-8931D8D2DBF9}" type="sibTrans" cxnId="{3E5BB487-D85D-4B70-A69B-6FA7DA675985}">
      <dgm:prSet/>
      <dgm:spPr/>
      <dgm:t>
        <a:bodyPr/>
        <a:lstStyle/>
        <a:p>
          <a:endParaRPr lang="en-IN"/>
        </a:p>
      </dgm:t>
    </dgm:pt>
    <dgm:pt modelId="{0A534D40-461C-4846-A8FA-0BF1D1BAB271}" type="pres">
      <dgm:prSet presAssocID="{0CABCF55-602D-432F-9AFC-E0BD335D698A}" presName="CompostProcess" presStyleCnt="0">
        <dgm:presLayoutVars>
          <dgm:dir/>
          <dgm:resizeHandles val="exact"/>
        </dgm:presLayoutVars>
      </dgm:prSet>
      <dgm:spPr/>
    </dgm:pt>
    <dgm:pt modelId="{F45F0E4B-85A5-4680-B36D-C21CA92E67E1}" type="pres">
      <dgm:prSet presAssocID="{0CABCF55-602D-432F-9AFC-E0BD335D698A}" presName="arrow" presStyleLbl="bgShp" presStyleIdx="0" presStyleCnt="1"/>
      <dgm:spPr/>
    </dgm:pt>
    <dgm:pt modelId="{54208A80-5D51-4A4B-85CB-3FA1FC01D0B7}" type="pres">
      <dgm:prSet presAssocID="{0CABCF55-602D-432F-9AFC-E0BD335D698A}" presName="linearProcess" presStyleCnt="0"/>
      <dgm:spPr/>
    </dgm:pt>
    <dgm:pt modelId="{70F16FB9-CD8B-4657-BBCA-3FFC3E3C652A}" type="pres">
      <dgm:prSet presAssocID="{571E5B3E-D70F-4072-8FED-9587784464F3}" presName="textNode" presStyleLbl="node1" presStyleIdx="0" presStyleCnt="3">
        <dgm:presLayoutVars>
          <dgm:bulletEnabled val="1"/>
        </dgm:presLayoutVars>
      </dgm:prSet>
      <dgm:spPr/>
    </dgm:pt>
    <dgm:pt modelId="{E889D06B-C045-43EC-84DE-F3E666986B95}" type="pres">
      <dgm:prSet presAssocID="{D2C54F45-2791-4052-89BF-0D7960E0C9AD}" presName="sibTrans" presStyleCnt="0"/>
      <dgm:spPr/>
    </dgm:pt>
    <dgm:pt modelId="{AE012C30-8BBD-414C-B2B2-0F32C76C8EB7}" type="pres">
      <dgm:prSet presAssocID="{0368678D-4194-4761-843A-CED9D68516D1}" presName="textNode" presStyleLbl="node1" presStyleIdx="1" presStyleCnt="3">
        <dgm:presLayoutVars>
          <dgm:bulletEnabled val="1"/>
        </dgm:presLayoutVars>
      </dgm:prSet>
      <dgm:spPr/>
    </dgm:pt>
    <dgm:pt modelId="{52DEAC86-5206-44DB-A6A1-098C705E24E4}" type="pres">
      <dgm:prSet presAssocID="{D2D0BBE4-D597-4C3D-AF45-CB3A9E6E2CBC}" presName="sibTrans" presStyleCnt="0"/>
      <dgm:spPr/>
    </dgm:pt>
    <dgm:pt modelId="{976932BE-0D0E-4346-B55B-146B7C044325}" type="pres">
      <dgm:prSet presAssocID="{8791D2CC-9DFA-4D0B-BB1A-DCC67E74FB12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D97110C-0D34-457E-9417-534AA455621D}" srcId="{0CABCF55-602D-432F-9AFC-E0BD335D698A}" destId="{571E5B3E-D70F-4072-8FED-9587784464F3}" srcOrd="0" destOrd="0" parTransId="{F4CDFD96-DFF8-4E09-B9BD-2BDF3258671F}" sibTransId="{D2C54F45-2791-4052-89BF-0D7960E0C9AD}"/>
    <dgm:cxn modelId="{076BCB3D-D8C6-473E-95C0-2E58DB34426D}" type="presOf" srcId="{0368678D-4194-4761-843A-CED9D68516D1}" destId="{AE012C30-8BBD-414C-B2B2-0F32C76C8EB7}" srcOrd="0" destOrd="0" presId="urn:microsoft.com/office/officeart/2005/8/layout/hProcess9"/>
    <dgm:cxn modelId="{EE987B40-C706-41E3-B299-24E65371A338}" type="presOf" srcId="{0CABCF55-602D-432F-9AFC-E0BD335D698A}" destId="{0A534D40-461C-4846-A8FA-0BF1D1BAB271}" srcOrd="0" destOrd="0" presId="urn:microsoft.com/office/officeart/2005/8/layout/hProcess9"/>
    <dgm:cxn modelId="{7994745D-2EF5-4409-AA1F-3F93061874F9}" srcId="{0CABCF55-602D-432F-9AFC-E0BD335D698A}" destId="{0368678D-4194-4761-843A-CED9D68516D1}" srcOrd="1" destOrd="0" parTransId="{BC148103-1E43-4F94-8A08-0677F828FAC2}" sibTransId="{D2D0BBE4-D597-4C3D-AF45-CB3A9E6E2CBC}"/>
    <dgm:cxn modelId="{257ACC67-BD57-4578-896D-E1881C81DADA}" type="presOf" srcId="{8791D2CC-9DFA-4D0B-BB1A-DCC67E74FB12}" destId="{976932BE-0D0E-4346-B55B-146B7C044325}" srcOrd="0" destOrd="0" presId="urn:microsoft.com/office/officeart/2005/8/layout/hProcess9"/>
    <dgm:cxn modelId="{3AC0FB55-FED2-4B90-ADAD-616E647362B1}" type="presOf" srcId="{571E5B3E-D70F-4072-8FED-9587784464F3}" destId="{70F16FB9-CD8B-4657-BBCA-3FFC3E3C652A}" srcOrd="0" destOrd="0" presId="urn:microsoft.com/office/officeart/2005/8/layout/hProcess9"/>
    <dgm:cxn modelId="{3E5BB487-D85D-4B70-A69B-6FA7DA675985}" srcId="{0CABCF55-602D-432F-9AFC-E0BD335D698A}" destId="{8791D2CC-9DFA-4D0B-BB1A-DCC67E74FB12}" srcOrd="2" destOrd="0" parTransId="{02B6BA19-D580-4EA2-A680-137BC34083B8}" sibTransId="{D4143BAE-DCB8-46A5-A59A-8931D8D2DBF9}"/>
    <dgm:cxn modelId="{53CF3E4A-9DBD-4241-A626-4473288F8430}" type="presParOf" srcId="{0A534D40-461C-4846-A8FA-0BF1D1BAB271}" destId="{F45F0E4B-85A5-4680-B36D-C21CA92E67E1}" srcOrd="0" destOrd="0" presId="urn:microsoft.com/office/officeart/2005/8/layout/hProcess9"/>
    <dgm:cxn modelId="{9987DE4D-4B02-486A-8C71-CD2A232712C0}" type="presParOf" srcId="{0A534D40-461C-4846-A8FA-0BF1D1BAB271}" destId="{54208A80-5D51-4A4B-85CB-3FA1FC01D0B7}" srcOrd="1" destOrd="0" presId="urn:microsoft.com/office/officeart/2005/8/layout/hProcess9"/>
    <dgm:cxn modelId="{5C843B06-3E56-4EDB-9D51-2F1C9AFD2248}" type="presParOf" srcId="{54208A80-5D51-4A4B-85CB-3FA1FC01D0B7}" destId="{70F16FB9-CD8B-4657-BBCA-3FFC3E3C652A}" srcOrd="0" destOrd="0" presId="urn:microsoft.com/office/officeart/2005/8/layout/hProcess9"/>
    <dgm:cxn modelId="{395A6C1B-A6AB-4D52-AFF1-A2581A7BF629}" type="presParOf" srcId="{54208A80-5D51-4A4B-85CB-3FA1FC01D0B7}" destId="{E889D06B-C045-43EC-84DE-F3E666986B95}" srcOrd="1" destOrd="0" presId="urn:microsoft.com/office/officeart/2005/8/layout/hProcess9"/>
    <dgm:cxn modelId="{952FEBA7-CEBB-4F5E-8109-F14794353018}" type="presParOf" srcId="{54208A80-5D51-4A4B-85CB-3FA1FC01D0B7}" destId="{AE012C30-8BBD-414C-B2B2-0F32C76C8EB7}" srcOrd="2" destOrd="0" presId="urn:microsoft.com/office/officeart/2005/8/layout/hProcess9"/>
    <dgm:cxn modelId="{CAB68BDA-3366-42AD-8D7C-166E548AC184}" type="presParOf" srcId="{54208A80-5D51-4A4B-85CB-3FA1FC01D0B7}" destId="{52DEAC86-5206-44DB-A6A1-098C705E24E4}" srcOrd="3" destOrd="0" presId="urn:microsoft.com/office/officeart/2005/8/layout/hProcess9"/>
    <dgm:cxn modelId="{8313F260-F775-4B9A-B1C1-2AFAED7BE5D1}" type="presParOf" srcId="{54208A80-5D51-4A4B-85CB-3FA1FC01D0B7}" destId="{976932BE-0D0E-4346-B55B-146B7C04432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CCDCA0-13D0-4E68-8100-29A3C4C56322}" type="doc">
      <dgm:prSet loTypeId="urn:microsoft.com/office/officeart/2005/8/layout/pyramid3" loCatId="pyramid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72EB799-742E-4818-A8D0-ED27CD149714}">
      <dgm:prSet phldrT="[Text]"/>
      <dgm:spPr/>
      <dgm:t>
        <a:bodyPr/>
        <a:lstStyle/>
        <a:p>
          <a:r>
            <a:rPr lang="en-US" dirty="0"/>
            <a:t>Users landing on a Homepage</a:t>
          </a:r>
          <a:endParaRPr lang="en-IN" dirty="0"/>
        </a:p>
      </dgm:t>
    </dgm:pt>
    <dgm:pt modelId="{395449DD-68F2-4318-B202-3023DF259CC8}" type="parTrans" cxnId="{25FD3EFC-FCE9-4A8B-AEC7-E3EAA3E2CAEF}">
      <dgm:prSet/>
      <dgm:spPr/>
      <dgm:t>
        <a:bodyPr/>
        <a:lstStyle/>
        <a:p>
          <a:endParaRPr lang="en-IN"/>
        </a:p>
      </dgm:t>
    </dgm:pt>
    <dgm:pt modelId="{0E7817BF-CE8F-484F-82DA-88D0AC2ECF95}" type="sibTrans" cxnId="{25FD3EFC-FCE9-4A8B-AEC7-E3EAA3E2CAEF}">
      <dgm:prSet/>
      <dgm:spPr/>
      <dgm:t>
        <a:bodyPr/>
        <a:lstStyle/>
        <a:p>
          <a:endParaRPr lang="en-IN"/>
        </a:p>
      </dgm:t>
    </dgm:pt>
    <dgm:pt modelId="{339DFB06-B58C-4A9A-ADCD-9B418DAF8539}">
      <dgm:prSet phldrT="[Text]"/>
      <dgm:spPr/>
      <dgm:t>
        <a:bodyPr/>
        <a:lstStyle/>
        <a:p>
          <a:r>
            <a:rPr lang="en-US" dirty="0"/>
            <a:t>Users starting signup process</a:t>
          </a:r>
          <a:endParaRPr lang="en-IN" dirty="0"/>
        </a:p>
      </dgm:t>
    </dgm:pt>
    <dgm:pt modelId="{DFAC1766-CF47-4686-9888-850A97550BC4}" type="parTrans" cxnId="{1EDEE1AD-A461-466A-8A6B-C9EFAC4FFA87}">
      <dgm:prSet/>
      <dgm:spPr/>
      <dgm:t>
        <a:bodyPr/>
        <a:lstStyle/>
        <a:p>
          <a:endParaRPr lang="en-IN"/>
        </a:p>
      </dgm:t>
    </dgm:pt>
    <dgm:pt modelId="{6F5E8F95-F9D1-4948-AA8B-4D4D679B31CD}" type="sibTrans" cxnId="{1EDEE1AD-A461-466A-8A6B-C9EFAC4FFA87}">
      <dgm:prSet/>
      <dgm:spPr/>
      <dgm:t>
        <a:bodyPr/>
        <a:lstStyle/>
        <a:p>
          <a:endParaRPr lang="en-IN"/>
        </a:p>
      </dgm:t>
    </dgm:pt>
    <dgm:pt modelId="{5DC04CA1-761E-41A7-A19E-F041FF0978EC}">
      <dgm:prSet phldrT="[Text]"/>
      <dgm:spPr/>
      <dgm:t>
        <a:bodyPr/>
        <a:lstStyle/>
        <a:p>
          <a:r>
            <a:rPr lang="en-US" dirty="0"/>
            <a:t>Users completing signups</a:t>
          </a:r>
          <a:endParaRPr lang="en-IN" dirty="0"/>
        </a:p>
      </dgm:t>
    </dgm:pt>
    <dgm:pt modelId="{7487FFEA-4C50-426A-B030-6D257FCFD215}" type="parTrans" cxnId="{BEB0DCF6-FCD1-4506-B20C-109186E367FC}">
      <dgm:prSet/>
      <dgm:spPr/>
      <dgm:t>
        <a:bodyPr/>
        <a:lstStyle/>
        <a:p>
          <a:endParaRPr lang="en-IN"/>
        </a:p>
      </dgm:t>
    </dgm:pt>
    <dgm:pt modelId="{332D107A-D54D-4E55-AD33-42A588062DB5}" type="sibTrans" cxnId="{BEB0DCF6-FCD1-4506-B20C-109186E367FC}">
      <dgm:prSet/>
      <dgm:spPr/>
      <dgm:t>
        <a:bodyPr/>
        <a:lstStyle/>
        <a:p>
          <a:endParaRPr lang="en-IN"/>
        </a:p>
      </dgm:t>
    </dgm:pt>
    <dgm:pt modelId="{7BDBB25A-80E5-4D64-8090-BB5140D7C924}">
      <dgm:prSet phldrT="[Text]"/>
      <dgm:spPr/>
      <dgm:t>
        <a:bodyPr/>
        <a:lstStyle/>
        <a:p>
          <a:r>
            <a:rPr lang="en-US" dirty="0"/>
            <a:t>Account activation in 7days</a:t>
          </a:r>
          <a:endParaRPr lang="en-IN" dirty="0"/>
        </a:p>
      </dgm:t>
    </dgm:pt>
    <dgm:pt modelId="{2CDB8AA9-5546-49C3-8CA0-F39F7DDC4BC6}" type="parTrans" cxnId="{4FE46DE8-14A0-491A-9F4E-E431F4909FB9}">
      <dgm:prSet/>
      <dgm:spPr/>
      <dgm:t>
        <a:bodyPr/>
        <a:lstStyle/>
        <a:p>
          <a:endParaRPr lang="en-IN"/>
        </a:p>
      </dgm:t>
    </dgm:pt>
    <dgm:pt modelId="{3F4E29B5-8B86-4C55-966A-E677E9B09869}" type="sibTrans" cxnId="{4FE46DE8-14A0-491A-9F4E-E431F4909FB9}">
      <dgm:prSet/>
      <dgm:spPr/>
      <dgm:t>
        <a:bodyPr/>
        <a:lstStyle/>
        <a:p>
          <a:endParaRPr lang="en-IN"/>
        </a:p>
      </dgm:t>
    </dgm:pt>
    <dgm:pt modelId="{120EC6C5-45A6-4245-9B4A-BA990CAF478B}">
      <dgm:prSet phldrT="[Text]"/>
      <dgm:spPr/>
      <dgm:t>
        <a:bodyPr/>
        <a:lstStyle/>
        <a:p>
          <a:r>
            <a:rPr lang="en-US" dirty="0"/>
            <a:t>Trans-</a:t>
          </a:r>
        </a:p>
        <a:p>
          <a:r>
            <a:rPr lang="en-US" dirty="0"/>
            <a:t>actions</a:t>
          </a:r>
          <a:endParaRPr lang="en-IN" dirty="0"/>
        </a:p>
      </dgm:t>
    </dgm:pt>
    <dgm:pt modelId="{8E2C576B-C917-41E1-B1EE-0B1F9D92F659}" type="parTrans" cxnId="{B449F5F0-8E58-4653-978E-995EFA4232AD}">
      <dgm:prSet/>
      <dgm:spPr/>
      <dgm:t>
        <a:bodyPr/>
        <a:lstStyle/>
        <a:p>
          <a:endParaRPr lang="en-IN"/>
        </a:p>
      </dgm:t>
    </dgm:pt>
    <dgm:pt modelId="{2F18B5C2-F1ED-4A19-80CD-E9A0C27A1712}" type="sibTrans" cxnId="{B449F5F0-8E58-4653-978E-995EFA4232AD}">
      <dgm:prSet/>
      <dgm:spPr/>
      <dgm:t>
        <a:bodyPr/>
        <a:lstStyle/>
        <a:p>
          <a:endParaRPr lang="en-IN"/>
        </a:p>
      </dgm:t>
    </dgm:pt>
    <dgm:pt modelId="{D5516A78-0287-41F9-B404-555456A42F35}" type="pres">
      <dgm:prSet presAssocID="{31CCDCA0-13D0-4E68-8100-29A3C4C56322}" presName="Name0" presStyleCnt="0">
        <dgm:presLayoutVars>
          <dgm:dir/>
          <dgm:animLvl val="lvl"/>
          <dgm:resizeHandles val="exact"/>
        </dgm:presLayoutVars>
      </dgm:prSet>
      <dgm:spPr/>
    </dgm:pt>
    <dgm:pt modelId="{779A9EA6-10B5-4DA4-AB25-755F43199031}" type="pres">
      <dgm:prSet presAssocID="{472EB799-742E-4818-A8D0-ED27CD149714}" presName="Name8" presStyleCnt="0"/>
      <dgm:spPr/>
    </dgm:pt>
    <dgm:pt modelId="{2948747B-0B4C-481F-97AA-F7739712FA55}" type="pres">
      <dgm:prSet presAssocID="{472EB799-742E-4818-A8D0-ED27CD149714}" presName="level" presStyleLbl="node1" presStyleIdx="0" presStyleCnt="5">
        <dgm:presLayoutVars>
          <dgm:chMax val="1"/>
          <dgm:bulletEnabled val="1"/>
        </dgm:presLayoutVars>
      </dgm:prSet>
      <dgm:spPr/>
    </dgm:pt>
    <dgm:pt modelId="{1E68A586-658E-4B9A-8DF0-00E77F4DF53B}" type="pres">
      <dgm:prSet presAssocID="{472EB799-742E-4818-A8D0-ED27CD14971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66796F2-9BC7-4378-9539-F8AA64461433}" type="pres">
      <dgm:prSet presAssocID="{339DFB06-B58C-4A9A-ADCD-9B418DAF8539}" presName="Name8" presStyleCnt="0"/>
      <dgm:spPr/>
    </dgm:pt>
    <dgm:pt modelId="{AB5746DD-2E6A-4603-92FD-CA9914B3B30E}" type="pres">
      <dgm:prSet presAssocID="{339DFB06-B58C-4A9A-ADCD-9B418DAF8539}" presName="level" presStyleLbl="node1" presStyleIdx="1" presStyleCnt="5">
        <dgm:presLayoutVars>
          <dgm:chMax val="1"/>
          <dgm:bulletEnabled val="1"/>
        </dgm:presLayoutVars>
      </dgm:prSet>
      <dgm:spPr/>
    </dgm:pt>
    <dgm:pt modelId="{2403BDF1-3A2F-418A-AEDB-679A47B85B05}" type="pres">
      <dgm:prSet presAssocID="{339DFB06-B58C-4A9A-ADCD-9B418DAF853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6257F93-1275-4C8A-AA5B-50122F5C374A}" type="pres">
      <dgm:prSet presAssocID="{5DC04CA1-761E-41A7-A19E-F041FF0978EC}" presName="Name8" presStyleCnt="0"/>
      <dgm:spPr/>
    </dgm:pt>
    <dgm:pt modelId="{1910F11B-E918-451A-89B8-807CE1118D7E}" type="pres">
      <dgm:prSet presAssocID="{5DC04CA1-761E-41A7-A19E-F041FF0978EC}" presName="level" presStyleLbl="node1" presStyleIdx="2" presStyleCnt="5">
        <dgm:presLayoutVars>
          <dgm:chMax val="1"/>
          <dgm:bulletEnabled val="1"/>
        </dgm:presLayoutVars>
      </dgm:prSet>
      <dgm:spPr/>
    </dgm:pt>
    <dgm:pt modelId="{AD0B5716-6980-47E0-91AB-D6B72179565A}" type="pres">
      <dgm:prSet presAssocID="{5DC04CA1-761E-41A7-A19E-F041FF0978E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4D777F8-202A-4893-A4F5-EA40C2A1209C}" type="pres">
      <dgm:prSet presAssocID="{7BDBB25A-80E5-4D64-8090-BB5140D7C924}" presName="Name8" presStyleCnt="0"/>
      <dgm:spPr/>
    </dgm:pt>
    <dgm:pt modelId="{36394E91-C611-4052-A999-365CBC736888}" type="pres">
      <dgm:prSet presAssocID="{7BDBB25A-80E5-4D64-8090-BB5140D7C924}" presName="level" presStyleLbl="node1" presStyleIdx="3" presStyleCnt="5">
        <dgm:presLayoutVars>
          <dgm:chMax val="1"/>
          <dgm:bulletEnabled val="1"/>
        </dgm:presLayoutVars>
      </dgm:prSet>
      <dgm:spPr/>
    </dgm:pt>
    <dgm:pt modelId="{EEEC101F-B547-4F7E-B0B7-7639442A0F9C}" type="pres">
      <dgm:prSet presAssocID="{7BDBB25A-80E5-4D64-8090-BB5140D7C92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92A79F9-F980-4BE6-BBE9-2B4EAA71DD2F}" type="pres">
      <dgm:prSet presAssocID="{120EC6C5-45A6-4245-9B4A-BA990CAF478B}" presName="Name8" presStyleCnt="0"/>
      <dgm:spPr/>
    </dgm:pt>
    <dgm:pt modelId="{C97E0493-BC06-4A52-97AD-9C91E25D5E3A}" type="pres">
      <dgm:prSet presAssocID="{120EC6C5-45A6-4245-9B4A-BA990CAF478B}" presName="level" presStyleLbl="node1" presStyleIdx="4" presStyleCnt="5" custScaleX="99564" custScaleY="84562">
        <dgm:presLayoutVars>
          <dgm:chMax val="1"/>
          <dgm:bulletEnabled val="1"/>
        </dgm:presLayoutVars>
      </dgm:prSet>
      <dgm:spPr/>
    </dgm:pt>
    <dgm:pt modelId="{4601FC8B-AD63-427B-B834-B4F2259B60EE}" type="pres">
      <dgm:prSet presAssocID="{120EC6C5-45A6-4245-9B4A-BA990CAF478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DA3BB0F-1266-45C4-9C41-76D6C96BAB49}" type="presOf" srcId="{472EB799-742E-4818-A8D0-ED27CD149714}" destId="{2948747B-0B4C-481F-97AA-F7739712FA55}" srcOrd="0" destOrd="0" presId="urn:microsoft.com/office/officeart/2005/8/layout/pyramid3"/>
    <dgm:cxn modelId="{F1E10047-F543-4385-99B0-F3FCD1CC7719}" type="presOf" srcId="{7BDBB25A-80E5-4D64-8090-BB5140D7C924}" destId="{EEEC101F-B547-4F7E-B0B7-7639442A0F9C}" srcOrd="1" destOrd="0" presId="urn:microsoft.com/office/officeart/2005/8/layout/pyramid3"/>
    <dgm:cxn modelId="{C927DE4D-CF7C-4DA6-B54B-8CF2670B2D17}" type="presOf" srcId="{5DC04CA1-761E-41A7-A19E-F041FF0978EC}" destId="{AD0B5716-6980-47E0-91AB-D6B72179565A}" srcOrd="1" destOrd="0" presId="urn:microsoft.com/office/officeart/2005/8/layout/pyramid3"/>
    <dgm:cxn modelId="{E51CFC71-DD66-4C6F-A228-B8245E77908F}" type="presOf" srcId="{339DFB06-B58C-4A9A-ADCD-9B418DAF8539}" destId="{AB5746DD-2E6A-4603-92FD-CA9914B3B30E}" srcOrd="0" destOrd="0" presId="urn:microsoft.com/office/officeart/2005/8/layout/pyramid3"/>
    <dgm:cxn modelId="{EBCED65A-8BC5-4E54-A6AB-7343E53736E7}" type="presOf" srcId="{7BDBB25A-80E5-4D64-8090-BB5140D7C924}" destId="{36394E91-C611-4052-A999-365CBC736888}" srcOrd="0" destOrd="0" presId="urn:microsoft.com/office/officeart/2005/8/layout/pyramid3"/>
    <dgm:cxn modelId="{929FB98C-E8A3-4C5D-BED7-3A16C29F6E2D}" type="presOf" srcId="{120EC6C5-45A6-4245-9B4A-BA990CAF478B}" destId="{4601FC8B-AD63-427B-B834-B4F2259B60EE}" srcOrd="1" destOrd="0" presId="urn:microsoft.com/office/officeart/2005/8/layout/pyramid3"/>
    <dgm:cxn modelId="{B4A38AA1-B4DE-447B-B2C3-24EB17CF2A94}" type="presOf" srcId="{120EC6C5-45A6-4245-9B4A-BA990CAF478B}" destId="{C97E0493-BC06-4A52-97AD-9C91E25D5E3A}" srcOrd="0" destOrd="0" presId="urn:microsoft.com/office/officeart/2005/8/layout/pyramid3"/>
    <dgm:cxn modelId="{545330A7-5E6D-47B6-9FDF-EB572B928F86}" type="presOf" srcId="{339DFB06-B58C-4A9A-ADCD-9B418DAF8539}" destId="{2403BDF1-3A2F-418A-AEDB-679A47B85B05}" srcOrd="1" destOrd="0" presId="urn:microsoft.com/office/officeart/2005/8/layout/pyramid3"/>
    <dgm:cxn modelId="{1EDEE1AD-A461-466A-8A6B-C9EFAC4FFA87}" srcId="{31CCDCA0-13D0-4E68-8100-29A3C4C56322}" destId="{339DFB06-B58C-4A9A-ADCD-9B418DAF8539}" srcOrd="1" destOrd="0" parTransId="{DFAC1766-CF47-4686-9888-850A97550BC4}" sibTransId="{6F5E8F95-F9D1-4948-AA8B-4D4D679B31CD}"/>
    <dgm:cxn modelId="{2BB8C2B9-596B-4C62-BF7E-558E2F002F64}" type="presOf" srcId="{5DC04CA1-761E-41A7-A19E-F041FF0978EC}" destId="{1910F11B-E918-451A-89B8-807CE1118D7E}" srcOrd="0" destOrd="0" presId="urn:microsoft.com/office/officeart/2005/8/layout/pyramid3"/>
    <dgm:cxn modelId="{E3327DBE-3B42-4962-834E-60DDE0C4949A}" type="presOf" srcId="{31CCDCA0-13D0-4E68-8100-29A3C4C56322}" destId="{D5516A78-0287-41F9-B404-555456A42F35}" srcOrd="0" destOrd="0" presId="urn:microsoft.com/office/officeart/2005/8/layout/pyramid3"/>
    <dgm:cxn modelId="{0E2C71DA-D1E1-4351-8415-536514926980}" type="presOf" srcId="{472EB799-742E-4818-A8D0-ED27CD149714}" destId="{1E68A586-658E-4B9A-8DF0-00E77F4DF53B}" srcOrd="1" destOrd="0" presId="urn:microsoft.com/office/officeart/2005/8/layout/pyramid3"/>
    <dgm:cxn modelId="{4FE46DE8-14A0-491A-9F4E-E431F4909FB9}" srcId="{31CCDCA0-13D0-4E68-8100-29A3C4C56322}" destId="{7BDBB25A-80E5-4D64-8090-BB5140D7C924}" srcOrd="3" destOrd="0" parTransId="{2CDB8AA9-5546-49C3-8CA0-F39F7DDC4BC6}" sibTransId="{3F4E29B5-8B86-4C55-966A-E677E9B09869}"/>
    <dgm:cxn modelId="{B449F5F0-8E58-4653-978E-995EFA4232AD}" srcId="{31CCDCA0-13D0-4E68-8100-29A3C4C56322}" destId="{120EC6C5-45A6-4245-9B4A-BA990CAF478B}" srcOrd="4" destOrd="0" parTransId="{8E2C576B-C917-41E1-B1EE-0B1F9D92F659}" sibTransId="{2F18B5C2-F1ED-4A19-80CD-E9A0C27A1712}"/>
    <dgm:cxn modelId="{BEB0DCF6-FCD1-4506-B20C-109186E367FC}" srcId="{31CCDCA0-13D0-4E68-8100-29A3C4C56322}" destId="{5DC04CA1-761E-41A7-A19E-F041FF0978EC}" srcOrd="2" destOrd="0" parTransId="{7487FFEA-4C50-426A-B030-6D257FCFD215}" sibTransId="{332D107A-D54D-4E55-AD33-42A588062DB5}"/>
    <dgm:cxn modelId="{25FD3EFC-FCE9-4A8B-AEC7-E3EAA3E2CAEF}" srcId="{31CCDCA0-13D0-4E68-8100-29A3C4C56322}" destId="{472EB799-742E-4818-A8D0-ED27CD149714}" srcOrd="0" destOrd="0" parTransId="{395449DD-68F2-4318-B202-3023DF259CC8}" sibTransId="{0E7817BF-CE8F-484F-82DA-88D0AC2ECF95}"/>
    <dgm:cxn modelId="{5621226F-0A13-4702-9527-B35769FFA914}" type="presParOf" srcId="{D5516A78-0287-41F9-B404-555456A42F35}" destId="{779A9EA6-10B5-4DA4-AB25-755F43199031}" srcOrd="0" destOrd="0" presId="urn:microsoft.com/office/officeart/2005/8/layout/pyramid3"/>
    <dgm:cxn modelId="{67967F39-9134-4A0B-B925-004FE9C61FBA}" type="presParOf" srcId="{779A9EA6-10B5-4DA4-AB25-755F43199031}" destId="{2948747B-0B4C-481F-97AA-F7739712FA55}" srcOrd="0" destOrd="0" presId="urn:microsoft.com/office/officeart/2005/8/layout/pyramid3"/>
    <dgm:cxn modelId="{F5D3E99A-B476-4B93-A4D3-1A969CC48CCF}" type="presParOf" srcId="{779A9EA6-10B5-4DA4-AB25-755F43199031}" destId="{1E68A586-658E-4B9A-8DF0-00E77F4DF53B}" srcOrd="1" destOrd="0" presId="urn:microsoft.com/office/officeart/2005/8/layout/pyramid3"/>
    <dgm:cxn modelId="{5E0B2B72-C919-42D7-AC2B-D8E4F1E39A73}" type="presParOf" srcId="{D5516A78-0287-41F9-B404-555456A42F35}" destId="{E66796F2-9BC7-4378-9539-F8AA64461433}" srcOrd="1" destOrd="0" presId="urn:microsoft.com/office/officeart/2005/8/layout/pyramid3"/>
    <dgm:cxn modelId="{B9B1E259-D2E1-45E6-B296-B5EAE8464A6A}" type="presParOf" srcId="{E66796F2-9BC7-4378-9539-F8AA64461433}" destId="{AB5746DD-2E6A-4603-92FD-CA9914B3B30E}" srcOrd="0" destOrd="0" presId="urn:microsoft.com/office/officeart/2005/8/layout/pyramid3"/>
    <dgm:cxn modelId="{B462644C-170F-4766-A2D9-F38DA89EDE1F}" type="presParOf" srcId="{E66796F2-9BC7-4378-9539-F8AA64461433}" destId="{2403BDF1-3A2F-418A-AEDB-679A47B85B05}" srcOrd="1" destOrd="0" presId="urn:microsoft.com/office/officeart/2005/8/layout/pyramid3"/>
    <dgm:cxn modelId="{38BAF3FB-DFD0-4425-ABC3-07767C9C6E78}" type="presParOf" srcId="{D5516A78-0287-41F9-B404-555456A42F35}" destId="{76257F93-1275-4C8A-AA5B-50122F5C374A}" srcOrd="2" destOrd="0" presId="urn:microsoft.com/office/officeart/2005/8/layout/pyramid3"/>
    <dgm:cxn modelId="{87755491-EA61-4EEB-814F-12E3132DB34B}" type="presParOf" srcId="{76257F93-1275-4C8A-AA5B-50122F5C374A}" destId="{1910F11B-E918-451A-89B8-807CE1118D7E}" srcOrd="0" destOrd="0" presId="urn:microsoft.com/office/officeart/2005/8/layout/pyramid3"/>
    <dgm:cxn modelId="{45B08BD9-0315-4291-BDCE-7120DD8A3A45}" type="presParOf" srcId="{76257F93-1275-4C8A-AA5B-50122F5C374A}" destId="{AD0B5716-6980-47E0-91AB-D6B72179565A}" srcOrd="1" destOrd="0" presId="urn:microsoft.com/office/officeart/2005/8/layout/pyramid3"/>
    <dgm:cxn modelId="{48786F6B-D8F1-41B9-A253-38A585E9F635}" type="presParOf" srcId="{D5516A78-0287-41F9-B404-555456A42F35}" destId="{E4D777F8-202A-4893-A4F5-EA40C2A1209C}" srcOrd="3" destOrd="0" presId="urn:microsoft.com/office/officeart/2005/8/layout/pyramid3"/>
    <dgm:cxn modelId="{6A0977A1-9210-4AC8-8305-EE525A962D2A}" type="presParOf" srcId="{E4D777F8-202A-4893-A4F5-EA40C2A1209C}" destId="{36394E91-C611-4052-A999-365CBC736888}" srcOrd="0" destOrd="0" presId="urn:microsoft.com/office/officeart/2005/8/layout/pyramid3"/>
    <dgm:cxn modelId="{2D7240F9-0E89-4745-A03D-85133395D73C}" type="presParOf" srcId="{E4D777F8-202A-4893-A4F5-EA40C2A1209C}" destId="{EEEC101F-B547-4F7E-B0B7-7639442A0F9C}" srcOrd="1" destOrd="0" presId="urn:microsoft.com/office/officeart/2005/8/layout/pyramid3"/>
    <dgm:cxn modelId="{BDB4AAF1-3348-4546-A059-E9F66ABCFF69}" type="presParOf" srcId="{D5516A78-0287-41F9-B404-555456A42F35}" destId="{D92A79F9-F980-4BE6-BBE9-2B4EAA71DD2F}" srcOrd="4" destOrd="0" presId="urn:microsoft.com/office/officeart/2005/8/layout/pyramid3"/>
    <dgm:cxn modelId="{B06CDD3C-1453-4CE5-B6F9-CA2FCBDEF409}" type="presParOf" srcId="{D92A79F9-F980-4BE6-BBE9-2B4EAA71DD2F}" destId="{C97E0493-BC06-4A52-97AD-9C91E25D5E3A}" srcOrd="0" destOrd="0" presId="urn:microsoft.com/office/officeart/2005/8/layout/pyramid3"/>
    <dgm:cxn modelId="{A8CFB62E-9E56-4394-8539-3EB14DFE9B58}" type="presParOf" srcId="{D92A79F9-F980-4BE6-BBE9-2B4EAA71DD2F}" destId="{4601FC8B-AD63-427B-B834-B4F2259B60E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33AD96-5AF7-4D61-B3D6-CEA05BD855D5}" type="doc">
      <dgm:prSet loTypeId="urn:microsoft.com/office/officeart/2005/8/layout/cycle4" loCatId="matrix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1D1B74BA-BA2D-439B-A7A3-C0811D21D5D7}">
      <dgm:prSet phldrT="[Text]"/>
      <dgm:spPr/>
      <dgm:t>
        <a:bodyPr/>
        <a:lstStyle/>
        <a:p>
          <a:r>
            <a:rPr lang="en-US" dirty="0"/>
            <a:t>Conversion rate on real estate site from referrals </a:t>
          </a:r>
          <a:endParaRPr lang="en-IN" dirty="0"/>
        </a:p>
      </dgm:t>
    </dgm:pt>
    <dgm:pt modelId="{0440046E-DDD5-4DFB-B1D6-61DE4E9CE66A}" type="parTrans" cxnId="{94C170EC-F673-498D-B442-D2D521D840DD}">
      <dgm:prSet/>
      <dgm:spPr/>
      <dgm:t>
        <a:bodyPr/>
        <a:lstStyle/>
        <a:p>
          <a:endParaRPr lang="en-IN"/>
        </a:p>
      </dgm:t>
    </dgm:pt>
    <dgm:pt modelId="{F10AF31E-79C8-4C80-84D3-DEE8F0A4295C}" type="sibTrans" cxnId="{94C170EC-F673-498D-B442-D2D521D840DD}">
      <dgm:prSet/>
      <dgm:spPr/>
      <dgm:t>
        <a:bodyPr/>
        <a:lstStyle/>
        <a:p>
          <a:endParaRPr lang="en-IN"/>
        </a:p>
      </dgm:t>
    </dgm:pt>
    <dgm:pt modelId="{75C97041-03AE-45EB-B4FC-A795927FBB65}">
      <dgm:prSet phldrT="[Text]"/>
      <dgm:spPr/>
      <dgm:t>
        <a:bodyPr/>
        <a:lstStyle/>
        <a:p>
          <a:r>
            <a:rPr lang="en-US" dirty="0"/>
            <a:t>People don’t usually buy houses</a:t>
          </a:r>
          <a:endParaRPr lang="en-IN" dirty="0"/>
        </a:p>
      </dgm:t>
    </dgm:pt>
    <dgm:pt modelId="{EFE35755-E6CD-414C-9B25-90A0B207C2D3}" type="parTrans" cxnId="{8955B69E-B7C8-42D3-8011-E0156A7287D4}">
      <dgm:prSet/>
      <dgm:spPr/>
      <dgm:t>
        <a:bodyPr/>
        <a:lstStyle/>
        <a:p>
          <a:endParaRPr lang="en-IN"/>
        </a:p>
      </dgm:t>
    </dgm:pt>
    <dgm:pt modelId="{A6E7D456-1814-4F16-B632-C0DD14639AD5}" type="sibTrans" cxnId="{8955B69E-B7C8-42D3-8011-E0156A7287D4}">
      <dgm:prSet/>
      <dgm:spPr/>
      <dgm:t>
        <a:bodyPr/>
        <a:lstStyle/>
        <a:p>
          <a:endParaRPr lang="en-IN"/>
        </a:p>
      </dgm:t>
    </dgm:pt>
    <dgm:pt modelId="{E1E44FB1-1BAD-494D-984D-B54F067931CA}">
      <dgm:prSet phldrT="[Text]"/>
      <dgm:spPr/>
      <dgm:t>
        <a:bodyPr/>
        <a:lstStyle/>
        <a:p>
          <a:r>
            <a:rPr lang="en-US" dirty="0"/>
            <a:t>Students getting job after completing course on site</a:t>
          </a:r>
          <a:endParaRPr lang="en-IN" dirty="0"/>
        </a:p>
      </dgm:t>
    </dgm:pt>
    <dgm:pt modelId="{E4EF9770-A1B6-4E0B-B625-1FB700E30B0F}" type="parTrans" cxnId="{0AF0D8AD-1306-4435-9B79-1D180734D507}">
      <dgm:prSet/>
      <dgm:spPr/>
      <dgm:t>
        <a:bodyPr/>
        <a:lstStyle/>
        <a:p>
          <a:endParaRPr lang="en-IN"/>
        </a:p>
      </dgm:t>
    </dgm:pt>
    <dgm:pt modelId="{336AC99B-3683-4970-86B6-F510BB56C21E}" type="sibTrans" cxnId="{0AF0D8AD-1306-4435-9B79-1D180734D507}">
      <dgm:prSet/>
      <dgm:spPr/>
      <dgm:t>
        <a:bodyPr/>
        <a:lstStyle/>
        <a:p>
          <a:endParaRPr lang="en-IN"/>
        </a:p>
      </dgm:t>
    </dgm:pt>
    <dgm:pt modelId="{D7A61113-60AC-4BC4-B6C8-CA87F4666E30}">
      <dgm:prSet phldrT="[Text]"/>
      <dgm:spPr/>
      <dgm:t>
        <a:bodyPr/>
        <a:lstStyle/>
        <a:p>
          <a:r>
            <a:rPr lang="en-US" dirty="0"/>
            <a:t>Don’t have access to data</a:t>
          </a:r>
          <a:endParaRPr lang="en-IN" dirty="0"/>
        </a:p>
      </dgm:t>
    </dgm:pt>
    <dgm:pt modelId="{E6ACFA3E-8288-4397-9053-17DC79C0CF1E}" type="parTrans" cxnId="{E2C9425F-921D-4C4A-829C-004315158905}">
      <dgm:prSet/>
      <dgm:spPr/>
      <dgm:t>
        <a:bodyPr/>
        <a:lstStyle/>
        <a:p>
          <a:endParaRPr lang="en-IN"/>
        </a:p>
      </dgm:t>
    </dgm:pt>
    <dgm:pt modelId="{9F8B8B2A-8644-4913-B537-1C39CE8719A6}" type="sibTrans" cxnId="{E2C9425F-921D-4C4A-829C-004315158905}">
      <dgm:prSet/>
      <dgm:spPr/>
      <dgm:t>
        <a:bodyPr/>
        <a:lstStyle/>
        <a:p>
          <a:endParaRPr lang="en-IN"/>
        </a:p>
      </dgm:t>
    </dgm:pt>
    <dgm:pt modelId="{2D7D77F8-8DD0-46DA-B48D-48698F4DEBDC}">
      <dgm:prSet phldrT="[Text]"/>
      <dgm:spPr/>
      <dgm:t>
        <a:bodyPr/>
        <a:lstStyle/>
        <a:p>
          <a:r>
            <a:rPr lang="en-US" dirty="0"/>
            <a:t>Average happiness of shoppers</a:t>
          </a:r>
          <a:endParaRPr lang="en-IN" dirty="0"/>
        </a:p>
      </dgm:t>
    </dgm:pt>
    <dgm:pt modelId="{A0B0EF0C-136C-460B-A0D1-4213765DE24C}" type="parTrans" cxnId="{B548AD97-0E25-441C-82CD-7A4332FB73BF}">
      <dgm:prSet/>
      <dgm:spPr/>
      <dgm:t>
        <a:bodyPr/>
        <a:lstStyle/>
        <a:p>
          <a:endParaRPr lang="en-IN"/>
        </a:p>
      </dgm:t>
    </dgm:pt>
    <dgm:pt modelId="{A189C100-A8B5-4C51-AF0D-C2F865B57281}" type="sibTrans" cxnId="{B548AD97-0E25-441C-82CD-7A4332FB73BF}">
      <dgm:prSet/>
      <dgm:spPr/>
      <dgm:t>
        <a:bodyPr/>
        <a:lstStyle/>
        <a:p>
          <a:endParaRPr lang="en-IN"/>
        </a:p>
      </dgm:t>
    </dgm:pt>
    <dgm:pt modelId="{123EE532-FC70-47C0-9AC4-92B13A1CF298}">
      <dgm:prSet phldrT="[Text]"/>
      <dgm:spPr/>
      <dgm:t>
        <a:bodyPr/>
        <a:lstStyle/>
        <a:p>
          <a:r>
            <a:rPr lang="en-US" dirty="0"/>
            <a:t>Don’t have access to data</a:t>
          </a:r>
          <a:endParaRPr lang="en-IN" dirty="0"/>
        </a:p>
      </dgm:t>
    </dgm:pt>
    <dgm:pt modelId="{118E8223-E1C2-4D09-8AD5-49ED134A818A}" type="parTrans" cxnId="{6FF1403B-FECA-4341-A7EE-A91742728DB2}">
      <dgm:prSet/>
      <dgm:spPr/>
      <dgm:t>
        <a:bodyPr/>
        <a:lstStyle/>
        <a:p>
          <a:endParaRPr lang="en-IN"/>
        </a:p>
      </dgm:t>
    </dgm:pt>
    <dgm:pt modelId="{AC204FCD-B77C-4CBD-87D0-B7C87B7CE2F3}" type="sibTrans" cxnId="{6FF1403B-FECA-4341-A7EE-A91742728DB2}">
      <dgm:prSet/>
      <dgm:spPr/>
      <dgm:t>
        <a:bodyPr/>
        <a:lstStyle/>
        <a:p>
          <a:endParaRPr lang="en-IN"/>
        </a:p>
      </dgm:t>
    </dgm:pt>
    <dgm:pt modelId="{8F616D47-E52E-44C9-A543-DB24605346A3}">
      <dgm:prSet phldrT="[Text]"/>
      <dgm:spPr/>
      <dgm:t>
        <a:bodyPr/>
        <a:lstStyle/>
        <a:p>
          <a:r>
            <a:rPr lang="en-US" dirty="0"/>
            <a:t>Probability of finding results via search</a:t>
          </a:r>
          <a:endParaRPr lang="en-IN" dirty="0"/>
        </a:p>
      </dgm:t>
    </dgm:pt>
    <dgm:pt modelId="{42BC44EA-6B24-4CF9-BF5F-4EC88DAD7CD7}" type="parTrans" cxnId="{CB5EE2BE-D0C7-4931-9B5A-F6215599F1F8}">
      <dgm:prSet/>
      <dgm:spPr/>
      <dgm:t>
        <a:bodyPr/>
        <a:lstStyle/>
        <a:p>
          <a:endParaRPr lang="en-IN"/>
        </a:p>
      </dgm:t>
    </dgm:pt>
    <dgm:pt modelId="{B8D631D0-A296-4B8E-BFAC-63848A7A73C2}" type="sibTrans" cxnId="{CB5EE2BE-D0C7-4931-9B5A-F6215599F1F8}">
      <dgm:prSet/>
      <dgm:spPr/>
      <dgm:t>
        <a:bodyPr/>
        <a:lstStyle/>
        <a:p>
          <a:endParaRPr lang="en-IN"/>
        </a:p>
      </dgm:t>
    </dgm:pt>
    <dgm:pt modelId="{AEC9659E-87D3-4F65-B840-A5B7CDB5E1B6}">
      <dgm:prSet phldrT="[Text]"/>
      <dgm:spPr/>
      <dgm:t>
        <a:bodyPr/>
        <a:lstStyle/>
        <a:p>
          <a:r>
            <a:rPr lang="en-US" dirty="0"/>
            <a:t>Don’t have access to data</a:t>
          </a:r>
          <a:endParaRPr lang="en-IN" dirty="0"/>
        </a:p>
      </dgm:t>
    </dgm:pt>
    <dgm:pt modelId="{EBAF0D6B-9D26-4C15-85C8-AC0FC5965747}" type="parTrans" cxnId="{69DB29AD-8F11-4EB3-8BCB-8FF3A725B6A0}">
      <dgm:prSet/>
      <dgm:spPr/>
      <dgm:t>
        <a:bodyPr/>
        <a:lstStyle/>
        <a:p>
          <a:endParaRPr lang="en-IN"/>
        </a:p>
      </dgm:t>
    </dgm:pt>
    <dgm:pt modelId="{0888961B-A74A-419E-8CEC-0639C2046EF8}" type="sibTrans" cxnId="{69DB29AD-8F11-4EB3-8BCB-8FF3A725B6A0}">
      <dgm:prSet/>
      <dgm:spPr/>
      <dgm:t>
        <a:bodyPr/>
        <a:lstStyle/>
        <a:p>
          <a:endParaRPr lang="en-IN"/>
        </a:p>
      </dgm:t>
    </dgm:pt>
    <dgm:pt modelId="{E4F62EF9-F4D9-4454-8542-07095B9F592D}">
      <dgm:prSet phldrT="[Text]"/>
      <dgm:spPr/>
      <dgm:t>
        <a:bodyPr/>
        <a:lstStyle/>
        <a:p>
          <a:r>
            <a:rPr lang="en-US" dirty="0"/>
            <a:t>Takes too long to collect data</a:t>
          </a:r>
          <a:endParaRPr lang="en-IN" dirty="0"/>
        </a:p>
      </dgm:t>
    </dgm:pt>
    <dgm:pt modelId="{D09E8798-87C9-471E-9872-6C96A6D2EEFA}" type="parTrans" cxnId="{6DF71E21-D2B4-4CEB-BA76-816A23513ADD}">
      <dgm:prSet/>
      <dgm:spPr/>
      <dgm:t>
        <a:bodyPr/>
        <a:lstStyle/>
        <a:p>
          <a:endParaRPr lang="en-IN"/>
        </a:p>
      </dgm:t>
    </dgm:pt>
    <dgm:pt modelId="{78CEAFFD-96D5-41A1-A94A-779ED9D0A292}" type="sibTrans" cxnId="{6DF71E21-D2B4-4CEB-BA76-816A23513ADD}">
      <dgm:prSet/>
      <dgm:spPr/>
      <dgm:t>
        <a:bodyPr/>
        <a:lstStyle/>
        <a:p>
          <a:endParaRPr lang="en-IN"/>
        </a:p>
      </dgm:t>
    </dgm:pt>
    <dgm:pt modelId="{64FED279-EA12-41A3-89F8-35C45D4C9A74}">
      <dgm:prSet phldrT="[Text]"/>
      <dgm:spPr/>
      <dgm:t>
        <a:bodyPr/>
        <a:lstStyle/>
        <a:p>
          <a:r>
            <a:rPr lang="en-US" dirty="0"/>
            <a:t>Other factors might influence the data</a:t>
          </a:r>
          <a:endParaRPr lang="en-IN" dirty="0"/>
        </a:p>
      </dgm:t>
    </dgm:pt>
    <dgm:pt modelId="{95C43C34-9251-44DC-BBC0-807B342A1D96}" type="parTrans" cxnId="{007177A5-2446-4FDE-9F58-DA8E0ED8AB6E}">
      <dgm:prSet/>
      <dgm:spPr/>
      <dgm:t>
        <a:bodyPr/>
        <a:lstStyle/>
        <a:p>
          <a:endParaRPr lang="en-IN"/>
        </a:p>
      </dgm:t>
    </dgm:pt>
    <dgm:pt modelId="{DB5808E8-F0BE-41BE-BDC0-436085096A71}" type="sibTrans" cxnId="{007177A5-2446-4FDE-9F58-DA8E0ED8AB6E}">
      <dgm:prSet/>
      <dgm:spPr/>
      <dgm:t>
        <a:bodyPr/>
        <a:lstStyle/>
        <a:p>
          <a:endParaRPr lang="en-IN"/>
        </a:p>
      </dgm:t>
    </dgm:pt>
    <dgm:pt modelId="{E9E98BB4-BC2D-451C-A9B5-A06FFF5F709C}">
      <dgm:prSet phldrT="[Text]"/>
      <dgm:spPr/>
      <dgm:t>
        <a:bodyPr/>
        <a:lstStyle/>
        <a:p>
          <a:r>
            <a:rPr lang="en-US" dirty="0"/>
            <a:t>We may count hoe many users are clicking on search but whether they are finding desired result is difficult to count</a:t>
          </a:r>
          <a:endParaRPr lang="en-IN" dirty="0"/>
        </a:p>
      </dgm:t>
    </dgm:pt>
    <dgm:pt modelId="{F8BC896E-C164-4A61-864E-AAE777CF0CCD}" type="parTrans" cxnId="{780CB793-8C8D-42F8-B955-3D8F5BD53F0C}">
      <dgm:prSet/>
      <dgm:spPr/>
      <dgm:t>
        <a:bodyPr/>
        <a:lstStyle/>
        <a:p>
          <a:endParaRPr lang="en-IN"/>
        </a:p>
      </dgm:t>
    </dgm:pt>
    <dgm:pt modelId="{65534027-FA86-4011-AB45-363FE79AC968}" type="sibTrans" cxnId="{780CB793-8C8D-42F8-B955-3D8F5BD53F0C}">
      <dgm:prSet/>
      <dgm:spPr/>
      <dgm:t>
        <a:bodyPr/>
        <a:lstStyle/>
        <a:p>
          <a:endParaRPr lang="en-IN"/>
        </a:p>
      </dgm:t>
    </dgm:pt>
    <dgm:pt modelId="{2A43E434-DDB7-4537-B36F-0EDEBFFDC16A}">
      <dgm:prSet phldrT="[Text]"/>
      <dgm:spPr/>
      <dgm:t>
        <a:bodyPr/>
        <a:lstStyle/>
        <a:p>
          <a:endParaRPr lang="en-IN" dirty="0"/>
        </a:p>
      </dgm:t>
    </dgm:pt>
    <dgm:pt modelId="{7C31531A-525E-49C9-AC07-9C0F09E0C54E}" type="parTrans" cxnId="{6E248AE3-42D8-4983-8B1B-459FD887BFF3}">
      <dgm:prSet/>
      <dgm:spPr/>
      <dgm:t>
        <a:bodyPr/>
        <a:lstStyle/>
        <a:p>
          <a:endParaRPr lang="en-IN"/>
        </a:p>
      </dgm:t>
    </dgm:pt>
    <dgm:pt modelId="{F2D712D0-DE55-4E9B-8A6A-BFBD876DDD12}" type="sibTrans" cxnId="{6E248AE3-42D8-4983-8B1B-459FD887BFF3}">
      <dgm:prSet/>
      <dgm:spPr/>
      <dgm:t>
        <a:bodyPr/>
        <a:lstStyle/>
        <a:p>
          <a:endParaRPr lang="en-IN"/>
        </a:p>
      </dgm:t>
    </dgm:pt>
    <dgm:pt modelId="{9E26BCEB-F9E6-4CEF-BD8F-62340B466AD8}" type="pres">
      <dgm:prSet presAssocID="{0B33AD96-5AF7-4D61-B3D6-CEA05BD855D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A2383BD-FDC5-4A78-A193-3FFE8547174D}" type="pres">
      <dgm:prSet presAssocID="{0B33AD96-5AF7-4D61-B3D6-CEA05BD855D5}" presName="children" presStyleCnt="0"/>
      <dgm:spPr/>
    </dgm:pt>
    <dgm:pt modelId="{633B899F-0923-445A-9253-C01451629AF2}" type="pres">
      <dgm:prSet presAssocID="{0B33AD96-5AF7-4D61-B3D6-CEA05BD855D5}" presName="child1group" presStyleCnt="0"/>
      <dgm:spPr/>
    </dgm:pt>
    <dgm:pt modelId="{12ABB314-99C3-4604-A32F-C1EDD3DB6FAE}" type="pres">
      <dgm:prSet presAssocID="{0B33AD96-5AF7-4D61-B3D6-CEA05BD855D5}" presName="child1" presStyleLbl="bgAcc1" presStyleIdx="0" presStyleCnt="4"/>
      <dgm:spPr/>
    </dgm:pt>
    <dgm:pt modelId="{B2294C98-99C7-49DB-B7DC-C77C5FD0B0ED}" type="pres">
      <dgm:prSet presAssocID="{0B33AD96-5AF7-4D61-B3D6-CEA05BD855D5}" presName="child1Text" presStyleLbl="bgAcc1" presStyleIdx="0" presStyleCnt="4">
        <dgm:presLayoutVars>
          <dgm:bulletEnabled val="1"/>
        </dgm:presLayoutVars>
      </dgm:prSet>
      <dgm:spPr/>
    </dgm:pt>
    <dgm:pt modelId="{D8624E8B-B477-44EB-9557-A7F38E752A63}" type="pres">
      <dgm:prSet presAssocID="{0B33AD96-5AF7-4D61-B3D6-CEA05BD855D5}" presName="child2group" presStyleCnt="0"/>
      <dgm:spPr/>
    </dgm:pt>
    <dgm:pt modelId="{A61D19CB-72F3-471B-93C4-BCBC0D385102}" type="pres">
      <dgm:prSet presAssocID="{0B33AD96-5AF7-4D61-B3D6-CEA05BD855D5}" presName="child2" presStyleLbl="bgAcc1" presStyleIdx="1" presStyleCnt="4"/>
      <dgm:spPr/>
    </dgm:pt>
    <dgm:pt modelId="{6B752647-7299-4BC5-ADA0-957B1EC332EF}" type="pres">
      <dgm:prSet presAssocID="{0B33AD96-5AF7-4D61-B3D6-CEA05BD855D5}" presName="child2Text" presStyleLbl="bgAcc1" presStyleIdx="1" presStyleCnt="4">
        <dgm:presLayoutVars>
          <dgm:bulletEnabled val="1"/>
        </dgm:presLayoutVars>
      </dgm:prSet>
      <dgm:spPr/>
    </dgm:pt>
    <dgm:pt modelId="{DBBF4429-8367-4A50-8D17-7B8129A20187}" type="pres">
      <dgm:prSet presAssocID="{0B33AD96-5AF7-4D61-B3D6-CEA05BD855D5}" presName="child3group" presStyleCnt="0"/>
      <dgm:spPr/>
    </dgm:pt>
    <dgm:pt modelId="{7814E1FE-FECC-4276-9D8A-E544E061D39F}" type="pres">
      <dgm:prSet presAssocID="{0B33AD96-5AF7-4D61-B3D6-CEA05BD855D5}" presName="child3" presStyleLbl="bgAcc1" presStyleIdx="2" presStyleCnt="4"/>
      <dgm:spPr/>
    </dgm:pt>
    <dgm:pt modelId="{1056D152-FC95-464E-A574-42D327B317D3}" type="pres">
      <dgm:prSet presAssocID="{0B33AD96-5AF7-4D61-B3D6-CEA05BD855D5}" presName="child3Text" presStyleLbl="bgAcc1" presStyleIdx="2" presStyleCnt="4">
        <dgm:presLayoutVars>
          <dgm:bulletEnabled val="1"/>
        </dgm:presLayoutVars>
      </dgm:prSet>
      <dgm:spPr/>
    </dgm:pt>
    <dgm:pt modelId="{A80F8A58-E82A-4537-82FB-40BE7F987134}" type="pres">
      <dgm:prSet presAssocID="{0B33AD96-5AF7-4D61-B3D6-CEA05BD855D5}" presName="child4group" presStyleCnt="0"/>
      <dgm:spPr/>
    </dgm:pt>
    <dgm:pt modelId="{6C189A9B-839C-411C-AE8F-C87F3217EFED}" type="pres">
      <dgm:prSet presAssocID="{0B33AD96-5AF7-4D61-B3D6-CEA05BD855D5}" presName="child4" presStyleLbl="bgAcc1" presStyleIdx="3" presStyleCnt="4"/>
      <dgm:spPr/>
    </dgm:pt>
    <dgm:pt modelId="{E806891D-ECB2-4228-84C7-998C103B6351}" type="pres">
      <dgm:prSet presAssocID="{0B33AD96-5AF7-4D61-B3D6-CEA05BD855D5}" presName="child4Text" presStyleLbl="bgAcc1" presStyleIdx="3" presStyleCnt="4">
        <dgm:presLayoutVars>
          <dgm:bulletEnabled val="1"/>
        </dgm:presLayoutVars>
      </dgm:prSet>
      <dgm:spPr/>
    </dgm:pt>
    <dgm:pt modelId="{DF6AF5A6-C5AA-4D00-A1B6-4AA382A0FA46}" type="pres">
      <dgm:prSet presAssocID="{0B33AD96-5AF7-4D61-B3D6-CEA05BD855D5}" presName="childPlaceholder" presStyleCnt="0"/>
      <dgm:spPr/>
    </dgm:pt>
    <dgm:pt modelId="{F71813EC-4E75-4DD3-BFCA-1D1224C4D2EB}" type="pres">
      <dgm:prSet presAssocID="{0B33AD96-5AF7-4D61-B3D6-CEA05BD855D5}" presName="circle" presStyleCnt="0"/>
      <dgm:spPr/>
    </dgm:pt>
    <dgm:pt modelId="{E86AD3B3-73D8-406B-9992-B7DA1BDC9599}" type="pres">
      <dgm:prSet presAssocID="{0B33AD96-5AF7-4D61-B3D6-CEA05BD855D5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5D5D6B8-DE63-4D9D-9705-82C2117A3B8D}" type="pres">
      <dgm:prSet presAssocID="{0B33AD96-5AF7-4D61-B3D6-CEA05BD855D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D28966A-E243-4CB6-91B0-875DE3C33292}" type="pres">
      <dgm:prSet presAssocID="{0B33AD96-5AF7-4D61-B3D6-CEA05BD855D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5C727F6-35D8-4C43-9552-66DEC895039B}" type="pres">
      <dgm:prSet presAssocID="{0B33AD96-5AF7-4D61-B3D6-CEA05BD855D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D23E4C5-998E-4431-B974-4F285AE6E19B}" type="pres">
      <dgm:prSet presAssocID="{0B33AD96-5AF7-4D61-B3D6-CEA05BD855D5}" presName="quadrantPlaceholder" presStyleCnt="0"/>
      <dgm:spPr/>
    </dgm:pt>
    <dgm:pt modelId="{F2799E2C-B823-49AE-B54C-E972CB3DFA59}" type="pres">
      <dgm:prSet presAssocID="{0B33AD96-5AF7-4D61-B3D6-CEA05BD855D5}" presName="center1" presStyleLbl="fgShp" presStyleIdx="0" presStyleCnt="2"/>
      <dgm:spPr/>
    </dgm:pt>
    <dgm:pt modelId="{967FB270-0AE7-4DA4-AAD0-AA31A5E682D0}" type="pres">
      <dgm:prSet presAssocID="{0B33AD96-5AF7-4D61-B3D6-CEA05BD855D5}" presName="center2" presStyleLbl="fgShp" presStyleIdx="1" presStyleCnt="2"/>
      <dgm:spPr/>
    </dgm:pt>
  </dgm:ptLst>
  <dgm:cxnLst>
    <dgm:cxn modelId="{C16EAF06-C998-4149-8622-A11FFFA49FF3}" type="presOf" srcId="{2D7D77F8-8DD0-46DA-B48D-48698F4DEBDC}" destId="{8D28966A-E243-4CB6-91B0-875DE3C33292}" srcOrd="0" destOrd="0" presId="urn:microsoft.com/office/officeart/2005/8/layout/cycle4"/>
    <dgm:cxn modelId="{1CEB7D09-F965-4BF5-B1DC-E55EC87525D8}" type="presOf" srcId="{E9E98BB4-BC2D-451C-A9B5-A06FFF5F709C}" destId="{E806891D-ECB2-4228-84C7-998C103B6351}" srcOrd="1" destOrd="1" presId="urn:microsoft.com/office/officeart/2005/8/layout/cycle4"/>
    <dgm:cxn modelId="{6DF71E21-D2B4-4CEB-BA76-816A23513ADD}" srcId="{1D1B74BA-BA2D-439B-A7A3-C0811D21D5D7}" destId="{E4F62EF9-F4D9-4454-8542-07095B9F592D}" srcOrd="1" destOrd="0" parTransId="{D09E8798-87C9-471E-9872-6C96A6D2EEFA}" sibTransId="{78CEAFFD-96D5-41A1-A94A-779ED9D0A292}"/>
    <dgm:cxn modelId="{760FBE30-CEC5-461B-8A76-17D9E1BC0ACF}" type="presOf" srcId="{2A43E434-DDB7-4537-B36F-0EDEBFFDC16A}" destId="{1056D152-FC95-464E-A574-42D327B317D3}" srcOrd="1" destOrd="0" presId="urn:microsoft.com/office/officeart/2005/8/layout/cycle4"/>
    <dgm:cxn modelId="{0521FF33-62A3-4CC7-B87F-3F5E8497B31B}" type="presOf" srcId="{D7A61113-60AC-4BC4-B6C8-CA87F4666E30}" destId="{6B752647-7299-4BC5-ADA0-957B1EC332EF}" srcOrd="1" destOrd="0" presId="urn:microsoft.com/office/officeart/2005/8/layout/cycle4"/>
    <dgm:cxn modelId="{6FF1403B-FECA-4341-A7EE-A91742728DB2}" srcId="{2D7D77F8-8DD0-46DA-B48D-48698F4DEBDC}" destId="{123EE532-FC70-47C0-9AC4-92B13A1CF298}" srcOrd="1" destOrd="0" parTransId="{118E8223-E1C2-4D09-8AD5-49ED134A818A}" sibTransId="{AC204FCD-B77C-4CBD-87D0-B7C87B7CE2F3}"/>
    <dgm:cxn modelId="{E2C9425F-921D-4C4A-829C-004315158905}" srcId="{E1E44FB1-1BAD-494D-984D-B54F067931CA}" destId="{D7A61113-60AC-4BC4-B6C8-CA87F4666E30}" srcOrd="0" destOrd="0" parTransId="{E6ACFA3E-8288-4397-9053-17DC79C0CF1E}" sibTransId="{9F8B8B2A-8644-4913-B537-1C39CE8719A6}"/>
    <dgm:cxn modelId="{2F37B163-5443-47E6-8C1C-61576728776E}" type="presOf" srcId="{123EE532-FC70-47C0-9AC4-92B13A1CF298}" destId="{1056D152-FC95-464E-A574-42D327B317D3}" srcOrd="1" destOrd="1" presId="urn:microsoft.com/office/officeart/2005/8/layout/cycle4"/>
    <dgm:cxn modelId="{97BEE743-6090-400D-BEBE-F92773011146}" type="presOf" srcId="{AEC9659E-87D3-4F65-B840-A5B7CDB5E1B6}" destId="{6C189A9B-839C-411C-AE8F-C87F3217EFED}" srcOrd="0" destOrd="0" presId="urn:microsoft.com/office/officeart/2005/8/layout/cycle4"/>
    <dgm:cxn modelId="{51C7AD47-78B7-4A70-B202-656ECDEBF55B}" type="presOf" srcId="{0B33AD96-5AF7-4D61-B3D6-CEA05BD855D5}" destId="{9E26BCEB-F9E6-4CEF-BD8F-62340B466AD8}" srcOrd="0" destOrd="0" presId="urn:microsoft.com/office/officeart/2005/8/layout/cycle4"/>
    <dgm:cxn modelId="{B7240E6A-374F-4386-BD42-23404C8C89D3}" type="presOf" srcId="{123EE532-FC70-47C0-9AC4-92B13A1CF298}" destId="{7814E1FE-FECC-4276-9D8A-E544E061D39F}" srcOrd="0" destOrd="1" presId="urn:microsoft.com/office/officeart/2005/8/layout/cycle4"/>
    <dgm:cxn modelId="{5D908D4B-DACE-4011-92B4-74526AED669A}" type="presOf" srcId="{64FED279-EA12-41A3-89F8-35C45D4C9A74}" destId="{6B752647-7299-4BC5-ADA0-957B1EC332EF}" srcOrd="1" destOrd="1" presId="urn:microsoft.com/office/officeart/2005/8/layout/cycle4"/>
    <dgm:cxn modelId="{8C80916C-6705-4A0D-ABD2-BF89D773BE23}" type="presOf" srcId="{E9E98BB4-BC2D-451C-A9B5-A06FFF5F709C}" destId="{6C189A9B-839C-411C-AE8F-C87F3217EFED}" srcOrd="0" destOrd="1" presId="urn:microsoft.com/office/officeart/2005/8/layout/cycle4"/>
    <dgm:cxn modelId="{58E15F4E-F70D-41A8-8181-DA17DE32FEE8}" type="presOf" srcId="{E4F62EF9-F4D9-4454-8542-07095B9F592D}" destId="{12ABB314-99C3-4604-A32F-C1EDD3DB6FAE}" srcOrd="0" destOrd="1" presId="urn:microsoft.com/office/officeart/2005/8/layout/cycle4"/>
    <dgm:cxn modelId="{11E32B50-0B6F-4688-8D27-F06B0ACED0B7}" type="presOf" srcId="{75C97041-03AE-45EB-B4FC-A795927FBB65}" destId="{12ABB314-99C3-4604-A32F-C1EDD3DB6FAE}" srcOrd="0" destOrd="0" presId="urn:microsoft.com/office/officeart/2005/8/layout/cycle4"/>
    <dgm:cxn modelId="{546A417B-B42C-42F3-A065-86FFDE46C285}" type="presOf" srcId="{75C97041-03AE-45EB-B4FC-A795927FBB65}" destId="{B2294C98-99C7-49DB-B7DC-C77C5FD0B0ED}" srcOrd="1" destOrd="0" presId="urn:microsoft.com/office/officeart/2005/8/layout/cycle4"/>
    <dgm:cxn modelId="{5CCAD184-E0D3-4A17-A815-0B003AC78D60}" type="presOf" srcId="{D7A61113-60AC-4BC4-B6C8-CA87F4666E30}" destId="{A61D19CB-72F3-471B-93C4-BCBC0D385102}" srcOrd="0" destOrd="0" presId="urn:microsoft.com/office/officeart/2005/8/layout/cycle4"/>
    <dgm:cxn modelId="{845CCC8B-10DD-4A06-9024-96F0577CB8C9}" type="presOf" srcId="{E1E44FB1-1BAD-494D-984D-B54F067931CA}" destId="{25D5D6B8-DE63-4D9D-9705-82C2117A3B8D}" srcOrd="0" destOrd="0" presId="urn:microsoft.com/office/officeart/2005/8/layout/cycle4"/>
    <dgm:cxn modelId="{780CB793-8C8D-42F8-B955-3D8F5BD53F0C}" srcId="{8F616D47-E52E-44C9-A543-DB24605346A3}" destId="{E9E98BB4-BC2D-451C-A9B5-A06FFF5F709C}" srcOrd="1" destOrd="0" parTransId="{F8BC896E-C164-4A61-864E-AAE777CF0CCD}" sibTransId="{65534027-FA86-4011-AB45-363FE79AC968}"/>
    <dgm:cxn modelId="{B548AD97-0E25-441C-82CD-7A4332FB73BF}" srcId="{0B33AD96-5AF7-4D61-B3D6-CEA05BD855D5}" destId="{2D7D77F8-8DD0-46DA-B48D-48698F4DEBDC}" srcOrd="2" destOrd="0" parTransId="{A0B0EF0C-136C-460B-A0D1-4213765DE24C}" sibTransId="{A189C100-A8B5-4C51-AF0D-C2F865B57281}"/>
    <dgm:cxn modelId="{8955B69E-B7C8-42D3-8011-E0156A7287D4}" srcId="{1D1B74BA-BA2D-439B-A7A3-C0811D21D5D7}" destId="{75C97041-03AE-45EB-B4FC-A795927FBB65}" srcOrd="0" destOrd="0" parTransId="{EFE35755-E6CD-414C-9B25-90A0B207C2D3}" sibTransId="{A6E7D456-1814-4F16-B632-C0DD14639AD5}"/>
    <dgm:cxn modelId="{007177A5-2446-4FDE-9F58-DA8E0ED8AB6E}" srcId="{E1E44FB1-1BAD-494D-984D-B54F067931CA}" destId="{64FED279-EA12-41A3-89F8-35C45D4C9A74}" srcOrd="1" destOrd="0" parTransId="{95C43C34-9251-44DC-BBC0-807B342A1D96}" sibTransId="{DB5808E8-F0BE-41BE-BDC0-436085096A71}"/>
    <dgm:cxn modelId="{69DB29AD-8F11-4EB3-8BCB-8FF3A725B6A0}" srcId="{8F616D47-E52E-44C9-A543-DB24605346A3}" destId="{AEC9659E-87D3-4F65-B840-A5B7CDB5E1B6}" srcOrd="0" destOrd="0" parTransId="{EBAF0D6B-9D26-4C15-85C8-AC0FC5965747}" sibTransId="{0888961B-A74A-419E-8CEC-0639C2046EF8}"/>
    <dgm:cxn modelId="{DF19C0AD-0D7C-495C-BF0C-0584533A4D55}" type="presOf" srcId="{2A43E434-DDB7-4537-B36F-0EDEBFFDC16A}" destId="{7814E1FE-FECC-4276-9D8A-E544E061D39F}" srcOrd="0" destOrd="0" presId="urn:microsoft.com/office/officeart/2005/8/layout/cycle4"/>
    <dgm:cxn modelId="{0AF0D8AD-1306-4435-9B79-1D180734D507}" srcId="{0B33AD96-5AF7-4D61-B3D6-CEA05BD855D5}" destId="{E1E44FB1-1BAD-494D-984D-B54F067931CA}" srcOrd="1" destOrd="0" parTransId="{E4EF9770-A1B6-4E0B-B625-1FB700E30B0F}" sibTransId="{336AC99B-3683-4970-86B6-F510BB56C21E}"/>
    <dgm:cxn modelId="{F3C912B5-8367-4FDE-8839-6F96BAF1F340}" type="presOf" srcId="{AEC9659E-87D3-4F65-B840-A5B7CDB5E1B6}" destId="{E806891D-ECB2-4228-84C7-998C103B6351}" srcOrd="1" destOrd="0" presId="urn:microsoft.com/office/officeart/2005/8/layout/cycle4"/>
    <dgm:cxn modelId="{CB5EE2BE-D0C7-4931-9B5A-F6215599F1F8}" srcId="{0B33AD96-5AF7-4D61-B3D6-CEA05BD855D5}" destId="{8F616D47-E52E-44C9-A543-DB24605346A3}" srcOrd="3" destOrd="0" parTransId="{42BC44EA-6B24-4CF9-BF5F-4EC88DAD7CD7}" sibTransId="{B8D631D0-A296-4B8E-BFAC-63848A7A73C2}"/>
    <dgm:cxn modelId="{2360A5C0-AB07-46B6-8D5E-A4BBD87B0414}" type="presOf" srcId="{1D1B74BA-BA2D-439B-A7A3-C0811D21D5D7}" destId="{E86AD3B3-73D8-406B-9992-B7DA1BDC9599}" srcOrd="0" destOrd="0" presId="urn:microsoft.com/office/officeart/2005/8/layout/cycle4"/>
    <dgm:cxn modelId="{0C15A3D5-7BA4-4AB4-AD65-0A19B115D7B5}" type="presOf" srcId="{E4F62EF9-F4D9-4454-8542-07095B9F592D}" destId="{B2294C98-99C7-49DB-B7DC-C77C5FD0B0ED}" srcOrd="1" destOrd="1" presId="urn:microsoft.com/office/officeart/2005/8/layout/cycle4"/>
    <dgm:cxn modelId="{5ABDA2DD-A5F6-4D27-8778-EB9CA1D92635}" type="presOf" srcId="{64FED279-EA12-41A3-89F8-35C45D4C9A74}" destId="{A61D19CB-72F3-471B-93C4-BCBC0D385102}" srcOrd="0" destOrd="1" presId="urn:microsoft.com/office/officeart/2005/8/layout/cycle4"/>
    <dgm:cxn modelId="{6E248AE3-42D8-4983-8B1B-459FD887BFF3}" srcId="{2D7D77F8-8DD0-46DA-B48D-48698F4DEBDC}" destId="{2A43E434-DDB7-4537-B36F-0EDEBFFDC16A}" srcOrd="0" destOrd="0" parTransId="{7C31531A-525E-49C9-AC07-9C0F09E0C54E}" sibTransId="{F2D712D0-DE55-4E9B-8A6A-BFBD876DDD12}"/>
    <dgm:cxn modelId="{94C170EC-F673-498D-B442-D2D521D840DD}" srcId="{0B33AD96-5AF7-4D61-B3D6-CEA05BD855D5}" destId="{1D1B74BA-BA2D-439B-A7A3-C0811D21D5D7}" srcOrd="0" destOrd="0" parTransId="{0440046E-DDD5-4DFB-B1D6-61DE4E9CE66A}" sibTransId="{F10AF31E-79C8-4C80-84D3-DEE8F0A4295C}"/>
    <dgm:cxn modelId="{ED8CFBF9-00E9-46E8-9A09-2208B762DD0E}" type="presOf" srcId="{8F616D47-E52E-44C9-A543-DB24605346A3}" destId="{35C727F6-35D8-4C43-9552-66DEC895039B}" srcOrd="0" destOrd="0" presId="urn:microsoft.com/office/officeart/2005/8/layout/cycle4"/>
    <dgm:cxn modelId="{86C23A94-C509-4E7A-90A2-BAAC01B2622C}" type="presParOf" srcId="{9E26BCEB-F9E6-4CEF-BD8F-62340B466AD8}" destId="{AA2383BD-FDC5-4A78-A193-3FFE8547174D}" srcOrd="0" destOrd="0" presId="urn:microsoft.com/office/officeart/2005/8/layout/cycle4"/>
    <dgm:cxn modelId="{760C1512-207A-434F-8483-BBEB436B617C}" type="presParOf" srcId="{AA2383BD-FDC5-4A78-A193-3FFE8547174D}" destId="{633B899F-0923-445A-9253-C01451629AF2}" srcOrd="0" destOrd="0" presId="urn:microsoft.com/office/officeart/2005/8/layout/cycle4"/>
    <dgm:cxn modelId="{A3C9B08E-976A-4F8B-8C5C-BC979FC422FB}" type="presParOf" srcId="{633B899F-0923-445A-9253-C01451629AF2}" destId="{12ABB314-99C3-4604-A32F-C1EDD3DB6FAE}" srcOrd="0" destOrd="0" presId="urn:microsoft.com/office/officeart/2005/8/layout/cycle4"/>
    <dgm:cxn modelId="{0C7173B1-CC8E-482D-83CE-03FA7BB0FA2E}" type="presParOf" srcId="{633B899F-0923-445A-9253-C01451629AF2}" destId="{B2294C98-99C7-49DB-B7DC-C77C5FD0B0ED}" srcOrd="1" destOrd="0" presId="urn:microsoft.com/office/officeart/2005/8/layout/cycle4"/>
    <dgm:cxn modelId="{13DEBA4E-46B5-4F0A-B25E-3C4B64783800}" type="presParOf" srcId="{AA2383BD-FDC5-4A78-A193-3FFE8547174D}" destId="{D8624E8B-B477-44EB-9557-A7F38E752A63}" srcOrd="1" destOrd="0" presId="urn:microsoft.com/office/officeart/2005/8/layout/cycle4"/>
    <dgm:cxn modelId="{9CD50957-4E1D-4EAB-B234-319916A2DBE2}" type="presParOf" srcId="{D8624E8B-B477-44EB-9557-A7F38E752A63}" destId="{A61D19CB-72F3-471B-93C4-BCBC0D385102}" srcOrd="0" destOrd="0" presId="urn:microsoft.com/office/officeart/2005/8/layout/cycle4"/>
    <dgm:cxn modelId="{EDBB0E57-C115-4D21-A921-6C20DB3DC856}" type="presParOf" srcId="{D8624E8B-B477-44EB-9557-A7F38E752A63}" destId="{6B752647-7299-4BC5-ADA0-957B1EC332EF}" srcOrd="1" destOrd="0" presId="urn:microsoft.com/office/officeart/2005/8/layout/cycle4"/>
    <dgm:cxn modelId="{E625F14B-6259-4F0E-BAEC-3E29AC995E99}" type="presParOf" srcId="{AA2383BD-FDC5-4A78-A193-3FFE8547174D}" destId="{DBBF4429-8367-4A50-8D17-7B8129A20187}" srcOrd="2" destOrd="0" presId="urn:microsoft.com/office/officeart/2005/8/layout/cycle4"/>
    <dgm:cxn modelId="{CD4A5CA8-EE82-4C4B-A93C-D4983B6CC936}" type="presParOf" srcId="{DBBF4429-8367-4A50-8D17-7B8129A20187}" destId="{7814E1FE-FECC-4276-9D8A-E544E061D39F}" srcOrd="0" destOrd="0" presId="urn:microsoft.com/office/officeart/2005/8/layout/cycle4"/>
    <dgm:cxn modelId="{1D11E91A-15CA-4AC6-BC7E-13E0B130B0CF}" type="presParOf" srcId="{DBBF4429-8367-4A50-8D17-7B8129A20187}" destId="{1056D152-FC95-464E-A574-42D327B317D3}" srcOrd="1" destOrd="0" presId="urn:microsoft.com/office/officeart/2005/8/layout/cycle4"/>
    <dgm:cxn modelId="{111B475F-051C-4EC9-8E46-7F247118B92A}" type="presParOf" srcId="{AA2383BD-FDC5-4A78-A193-3FFE8547174D}" destId="{A80F8A58-E82A-4537-82FB-40BE7F987134}" srcOrd="3" destOrd="0" presId="urn:microsoft.com/office/officeart/2005/8/layout/cycle4"/>
    <dgm:cxn modelId="{4EF4F8F2-977B-499E-BF5B-5EB3762385DE}" type="presParOf" srcId="{A80F8A58-E82A-4537-82FB-40BE7F987134}" destId="{6C189A9B-839C-411C-AE8F-C87F3217EFED}" srcOrd="0" destOrd="0" presId="urn:microsoft.com/office/officeart/2005/8/layout/cycle4"/>
    <dgm:cxn modelId="{5703FD15-DE81-4881-9FB3-3655DFFA7DCB}" type="presParOf" srcId="{A80F8A58-E82A-4537-82FB-40BE7F987134}" destId="{E806891D-ECB2-4228-84C7-998C103B6351}" srcOrd="1" destOrd="0" presId="urn:microsoft.com/office/officeart/2005/8/layout/cycle4"/>
    <dgm:cxn modelId="{769DB9C9-2830-4AB0-A9D8-A5636AB7F8DA}" type="presParOf" srcId="{AA2383BD-FDC5-4A78-A193-3FFE8547174D}" destId="{DF6AF5A6-C5AA-4D00-A1B6-4AA382A0FA46}" srcOrd="4" destOrd="0" presId="urn:microsoft.com/office/officeart/2005/8/layout/cycle4"/>
    <dgm:cxn modelId="{DAE26883-432A-4A71-9756-FAE292C6EBB2}" type="presParOf" srcId="{9E26BCEB-F9E6-4CEF-BD8F-62340B466AD8}" destId="{F71813EC-4E75-4DD3-BFCA-1D1224C4D2EB}" srcOrd="1" destOrd="0" presId="urn:microsoft.com/office/officeart/2005/8/layout/cycle4"/>
    <dgm:cxn modelId="{74756AEC-48D2-4AC5-B8C2-A52890F360DB}" type="presParOf" srcId="{F71813EC-4E75-4DD3-BFCA-1D1224C4D2EB}" destId="{E86AD3B3-73D8-406B-9992-B7DA1BDC9599}" srcOrd="0" destOrd="0" presId="urn:microsoft.com/office/officeart/2005/8/layout/cycle4"/>
    <dgm:cxn modelId="{6FB4E97E-54A2-48D6-B48D-753001F8C97B}" type="presParOf" srcId="{F71813EC-4E75-4DD3-BFCA-1D1224C4D2EB}" destId="{25D5D6B8-DE63-4D9D-9705-82C2117A3B8D}" srcOrd="1" destOrd="0" presId="urn:microsoft.com/office/officeart/2005/8/layout/cycle4"/>
    <dgm:cxn modelId="{3292D3FC-1A03-4364-9C72-89831B7A8895}" type="presParOf" srcId="{F71813EC-4E75-4DD3-BFCA-1D1224C4D2EB}" destId="{8D28966A-E243-4CB6-91B0-875DE3C33292}" srcOrd="2" destOrd="0" presId="urn:microsoft.com/office/officeart/2005/8/layout/cycle4"/>
    <dgm:cxn modelId="{5B1282C6-2986-459F-AB66-BD39EFE375C9}" type="presParOf" srcId="{F71813EC-4E75-4DD3-BFCA-1D1224C4D2EB}" destId="{35C727F6-35D8-4C43-9552-66DEC895039B}" srcOrd="3" destOrd="0" presId="urn:microsoft.com/office/officeart/2005/8/layout/cycle4"/>
    <dgm:cxn modelId="{CD39F790-3187-472C-94BC-368D9D7C9711}" type="presParOf" srcId="{F71813EC-4E75-4DD3-BFCA-1D1224C4D2EB}" destId="{5D23E4C5-998E-4431-B974-4F285AE6E19B}" srcOrd="4" destOrd="0" presId="urn:microsoft.com/office/officeart/2005/8/layout/cycle4"/>
    <dgm:cxn modelId="{0BDA8504-6D56-4ABC-B889-F5C4D72C331D}" type="presParOf" srcId="{9E26BCEB-F9E6-4CEF-BD8F-62340B466AD8}" destId="{F2799E2C-B823-49AE-B54C-E972CB3DFA59}" srcOrd="2" destOrd="0" presId="urn:microsoft.com/office/officeart/2005/8/layout/cycle4"/>
    <dgm:cxn modelId="{EF3BD4C4-D13F-4D89-BD1F-C3893CAA67C5}" type="presParOf" srcId="{9E26BCEB-F9E6-4CEF-BD8F-62340B466AD8}" destId="{967FB270-0AE7-4DA4-AAD0-AA31A5E682D0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02E028-18F6-4D31-9390-75D08A04B1A8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</dgm:pt>
    <dgm:pt modelId="{A5EB8BED-3CF0-4AD8-B54E-F14C675510D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External Data:</a:t>
          </a:r>
          <a:r>
            <a:rPr lang="en-US" b="0" i="0" dirty="0"/>
            <a:t> </a:t>
          </a:r>
        </a:p>
        <a:p>
          <a:pPr>
            <a:buFont typeface="+mj-lt"/>
            <a:buAutoNum type="arabicPeriod"/>
          </a:pPr>
          <a:r>
            <a:rPr lang="en-US" b="0" i="0" dirty="0"/>
            <a:t>Great for brainstorming, think of new metrics idea; good for validating metrics; benchmark your own metrics against the industry; help you develop validation techniques</a:t>
          </a:r>
        </a:p>
        <a:p>
          <a:pPr>
            <a:buFont typeface="+mj-lt"/>
            <a:buAutoNum type="arabicPeriod"/>
          </a:pPr>
          <a:r>
            <a:rPr lang="en-US" b="0" i="0" dirty="0"/>
            <a:t>Companies that collect data (e.g. </a:t>
          </a:r>
          <a:r>
            <a:rPr lang="en-US" b="0" i="0" dirty="0" err="1"/>
            <a:t>Comscore</a:t>
          </a:r>
          <a:r>
            <a:rPr lang="en-US" b="0" i="0" dirty="0"/>
            <a:t>, Nielsen)</a:t>
          </a:r>
        </a:p>
        <a:p>
          <a:pPr>
            <a:buFont typeface="+mj-lt"/>
            <a:buAutoNum type="arabicPeriod"/>
          </a:pPr>
          <a:r>
            <a:rPr lang="en-US" b="0" i="0" dirty="0"/>
            <a:t>Companies that conduct surveys (e.g. Pew)</a:t>
          </a:r>
        </a:p>
        <a:p>
          <a:pPr>
            <a:buFont typeface="+mj-lt"/>
            <a:buAutoNum type="arabicPeriod"/>
          </a:pPr>
          <a:r>
            <a:rPr lang="en-IN" b="0" i="0" dirty="0"/>
            <a:t>Academic papers</a:t>
          </a:r>
          <a:endParaRPr lang="en-IN" dirty="0"/>
        </a:p>
      </dgm:t>
    </dgm:pt>
    <dgm:pt modelId="{05A82EB0-A83F-4349-BBB8-149B662E34DF}" type="parTrans" cxnId="{262516A0-222D-4BAE-BA61-075F0CA9C358}">
      <dgm:prSet/>
      <dgm:spPr/>
      <dgm:t>
        <a:bodyPr/>
        <a:lstStyle/>
        <a:p>
          <a:endParaRPr lang="en-IN"/>
        </a:p>
      </dgm:t>
    </dgm:pt>
    <dgm:pt modelId="{FAE1C0C6-E9A7-4AD3-9D8C-23319BB5331F}" type="sibTrans" cxnId="{262516A0-222D-4BAE-BA61-075F0CA9C358}">
      <dgm:prSet/>
      <dgm:spPr/>
      <dgm:t>
        <a:bodyPr/>
        <a:lstStyle/>
        <a:p>
          <a:endParaRPr lang="en-IN"/>
        </a:p>
      </dgm:t>
    </dgm:pt>
    <dgm:pt modelId="{24DCD3AC-6801-4107-B618-C1926CD5BB9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IN" sz="1200" b="1" i="0" dirty="0"/>
            <a:t>                        Internal Data:</a:t>
          </a:r>
          <a:endParaRPr lang="en-IN" sz="1200" b="1" dirty="0"/>
        </a:p>
      </dgm:t>
    </dgm:pt>
    <dgm:pt modelId="{01EFF9A0-98DC-4BEE-909B-52E9F51A22E8}" type="parTrans" cxnId="{60ECF4BE-93FF-40C9-9418-DDBEBD9A3218}">
      <dgm:prSet/>
      <dgm:spPr/>
      <dgm:t>
        <a:bodyPr/>
        <a:lstStyle/>
        <a:p>
          <a:endParaRPr lang="en-IN"/>
        </a:p>
      </dgm:t>
    </dgm:pt>
    <dgm:pt modelId="{4E5D629B-FF0F-470D-82D4-9A74FBE6553B}" type="sibTrans" cxnId="{60ECF4BE-93FF-40C9-9418-DDBEBD9A3218}">
      <dgm:prSet/>
      <dgm:spPr/>
      <dgm:t>
        <a:bodyPr/>
        <a:lstStyle/>
        <a:p>
          <a:endParaRPr lang="en-IN"/>
        </a:p>
      </dgm:t>
    </dgm:pt>
    <dgm:pt modelId="{1AEB0DBB-20E2-4EF1-A409-756F775D6349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IN" sz="1100" b="1" i="0" dirty="0"/>
            <a:t>Retrospective analysis</a:t>
          </a:r>
          <a:r>
            <a:rPr lang="en-IN" sz="1100" b="0" i="0" dirty="0"/>
            <a:t>:</a:t>
          </a:r>
        </a:p>
      </dgm:t>
    </dgm:pt>
    <dgm:pt modelId="{A2B18A9E-D1A1-42F3-9238-2C0D6FAB1888}" type="parTrans" cxnId="{F87DD98C-2EE1-4E68-9DA3-4E7DA9332788}">
      <dgm:prSet/>
      <dgm:spPr/>
      <dgm:t>
        <a:bodyPr/>
        <a:lstStyle/>
        <a:p>
          <a:endParaRPr lang="en-IN"/>
        </a:p>
      </dgm:t>
    </dgm:pt>
    <dgm:pt modelId="{7DC7A58F-8236-481C-A66B-569A32BD65D6}" type="sibTrans" cxnId="{F87DD98C-2EE1-4E68-9DA3-4E7DA9332788}">
      <dgm:prSet/>
      <dgm:spPr/>
      <dgm:t>
        <a:bodyPr/>
        <a:lstStyle/>
        <a:p>
          <a:endParaRPr lang="en-IN"/>
        </a:p>
      </dgm:t>
    </dgm:pt>
    <dgm:pt modelId="{96E667B6-5835-4B44-A085-2A3EEFF37DF6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100" b="0" i="0" dirty="0"/>
            <a:t>Look at historic data to look at changes and see the evaluation</a:t>
          </a:r>
        </a:p>
      </dgm:t>
    </dgm:pt>
    <dgm:pt modelId="{99664D81-EC9C-44E0-A0E1-D27A2B79B49D}" type="parTrans" cxnId="{3DF1776C-3999-4D47-88D3-79EBC4BFD96F}">
      <dgm:prSet/>
      <dgm:spPr/>
      <dgm:t>
        <a:bodyPr/>
        <a:lstStyle/>
        <a:p>
          <a:endParaRPr lang="en-IN"/>
        </a:p>
      </dgm:t>
    </dgm:pt>
    <dgm:pt modelId="{6285C452-FB84-4D98-826F-0383AAC17346}" type="sibTrans" cxnId="{3DF1776C-3999-4D47-88D3-79EBC4BFD96F}">
      <dgm:prSet/>
      <dgm:spPr/>
      <dgm:t>
        <a:bodyPr/>
        <a:lstStyle/>
        <a:p>
          <a:endParaRPr lang="en-IN"/>
        </a:p>
      </dgm:t>
    </dgm:pt>
    <dgm:pt modelId="{A123BADF-14D2-46C7-9BBE-E85441C77839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100" b="0" i="0" dirty="0"/>
            <a:t>Good to get a baseline and help you develop theories</a:t>
          </a:r>
        </a:p>
      </dgm:t>
    </dgm:pt>
    <dgm:pt modelId="{49D3213D-DF3B-4552-A817-A2173D6FF688}" type="parTrans" cxnId="{D6997656-B784-4F17-8796-79DD7D8DB410}">
      <dgm:prSet/>
      <dgm:spPr/>
      <dgm:t>
        <a:bodyPr/>
        <a:lstStyle/>
        <a:p>
          <a:endParaRPr lang="en-IN"/>
        </a:p>
      </dgm:t>
    </dgm:pt>
    <dgm:pt modelId="{E868D1CF-27D6-4D7D-98B8-AD38FA352651}" type="sibTrans" cxnId="{D6997656-B784-4F17-8796-79DD7D8DB410}">
      <dgm:prSet/>
      <dgm:spPr/>
      <dgm:t>
        <a:bodyPr/>
        <a:lstStyle/>
        <a:p>
          <a:endParaRPr lang="en-IN"/>
        </a:p>
      </dgm:t>
    </dgm:pt>
    <dgm:pt modelId="{C752C5F5-705D-4D81-8140-F974B8FCF8B6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100" b="1" i="0" dirty="0"/>
            <a:t>Surveys and User experience research</a:t>
          </a:r>
          <a:r>
            <a:rPr lang="en-US" sz="1100" b="0" i="0" dirty="0"/>
            <a:t>:</a:t>
          </a:r>
        </a:p>
      </dgm:t>
    </dgm:pt>
    <dgm:pt modelId="{2FA9333B-F941-48A9-8F8C-F2DDF5BA9A47}" type="parTrans" cxnId="{170467B8-FDE9-48AA-ACEF-A611CFD12618}">
      <dgm:prSet/>
      <dgm:spPr/>
      <dgm:t>
        <a:bodyPr/>
        <a:lstStyle/>
        <a:p>
          <a:endParaRPr lang="en-IN"/>
        </a:p>
      </dgm:t>
    </dgm:pt>
    <dgm:pt modelId="{AEBC29CB-A699-4B45-B247-54C1307099C8}" type="sibTrans" cxnId="{170467B8-FDE9-48AA-ACEF-A611CFD12618}">
      <dgm:prSet/>
      <dgm:spPr/>
      <dgm:t>
        <a:bodyPr/>
        <a:lstStyle/>
        <a:p>
          <a:endParaRPr lang="en-IN"/>
        </a:p>
      </dgm:t>
    </dgm:pt>
    <dgm:pt modelId="{503CB4FC-C8D9-4BE6-8C66-2D8E296C626E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100" b="0" i="0" dirty="0"/>
            <a:t>help you develop ideas on what you want to research</a:t>
          </a:r>
        </a:p>
      </dgm:t>
    </dgm:pt>
    <dgm:pt modelId="{7A6BB19C-4FCD-4FA3-B3B7-6247D457D502}" type="parTrans" cxnId="{B8AE6FDB-C580-475E-A3C6-75AC04560EC1}">
      <dgm:prSet/>
      <dgm:spPr/>
      <dgm:t>
        <a:bodyPr/>
        <a:lstStyle/>
        <a:p>
          <a:endParaRPr lang="en-IN"/>
        </a:p>
      </dgm:t>
    </dgm:pt>
    <dgm:pt modelId="{51E7DF9F-55FA-4CA7-A9C1-0AC33ABF5768}" type="sibTrans" cxnId="{B8AE6FDB-C580-475E-A3C6-75AC04560EC1}">
      <dgm:prSet/>
      <dgm:spPr/>
      <dgm:t>
        <a:bodyPr/>
        <a:lstStyle/>
        <a:p>
          <a:endParaRPr lang="en-IN"/>
        </a:p>
      </dgm:t>
    </dgm:pt>
    <dgm:pt modelId="{31B2FB77-B3D2-4F3F-88CC-03BE8F7893EB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None/>
          </a:pPr>
          <a:endParaRPr lang="en-US" sz="1100" b="0" i="0" dirty="0"/>
        </a:p>
      </dgm:t>
    </dgm:pt>
    <dgm:pt modelId="{5FCA2A56-BDCA-44BF-87B5-5ABE830F26CB}" type="parTrans" cxnId="{DEC38063-695E-4A50-8044-44FC1B5FD230}">
      <dgm:prSet/>
      <dgm:spPr/>
      <dgm:t>
        <a:bodyPr/>
        <a:lstStyle/>
        <a:p>
          <a:endParaRPr lang="en-IN"/>
        </a:p>
      </dgm:t>
    </dgm:pt>
    <dgm:pt modelId="{1B8ACB8A-A1D0-4270-A2C7-51E142B5871E}" type="sibTrans" cxnId="{DEC38063-695E-4A50-8044-44FC1B5FD230}">
      <dgm:prSet/>
      <dgm:spPr/>
      <dgm:t>
        <a:bodyPr/>
        <a:lstStyle/>
        <a:p>
          <a:endParaRPr lang="en-IN"/>
        </a:p>
      </dgm:t>
    </dgm:pt>
    <dgm:pt modelId="{2207AB34-3480-4C97-B2DD-0E81D128CB8B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None/>
          </a:pPr>
          <a:endParaRPr lang="en-US" sz="1100" b="0" i="0" dirty="0"/>
        </a:p>
      </dgm:t>
    </dgm:pt>
    <dgm:pt modelId="{956DA33E-36F8-442E-A32A-A20179F956C3}" type="parTrans" cxnId="{4413B812-A859-473C-BE46-2835558D1EE4}">
      <dgm:prSet/>
      <dgm:spPr/>
      <dgm:t>
        <a:bodyPr/>
        <a:lstStyle/>
        <a:p>
          <a:endParaRPr lang="en-IN"/>
        </a:p>
      </dgm:t>
    </dgm:pt>
    <dgm:pt modelId="{285E8B73-1E18-45E7-8AA3-CBC06C5C069A}" type="sibTrans" cxnId="{4413B812-A859-473C-BE46-2835558D1EE4}">
      <dgm:prSet/>
      <dgm:spPr/>
      <dgm:t>
        <a:bodyPr/>
        <a:lstStyle/>
        <a:p>
          <a:endParaRPr lang="en-IN"/>
        </a:p>
      </dgm:t>
    </dgm:pt>
    <dgm:pt modelId="{0CE31798-D532-4382-BD9F-D946A7CC1A34}" type="pres">
      <dgm:prSet presAssocID="{9E02E028-18F6-4D31-9390-75D08A04B1A8}" presName="Name0" presStyleCnt="0">
        <dgm:presLayoutVars>
          <dgm:dir/>
          <dgm:resizeHandles val="exact"/>
        </dgm:presLayoutVars>
      </dgm:prSet>
      <dgm:spPr/>
    </dgm:pt>
    <dgm:pt modelId="{C93C5402-7B0C-43D8-B2E0-B2A46B31505E}" type="pres">
      <dgm:prSet presAssocID="{9E02E028-18F6-4D31-9390-75D08A04B1A8}" presName="fgShape" presStyleLbl="fgShp" presStyleIdx="0" presStyleCnt="1"/>
      <dgm:spPr/>
    </dgm:pt>
    <dgm:pt modelId="{8B4FE6DD-878D-4298-B5AA-26BD78A98558}" type="pres">
      <dgm:prSet presAssocID="{9E02E028-18F6-4D31-9390-75D08A04B1A8}" presName="linComp" presStyleCnt="0"/>
      <dgm:spPr/>
    </dgm:pt>
    <dgm:pt modelId="{095CD10D-B732-47B0-B577-1CAB7C60C62B}" type="pres">
      <dgm:prSet presAssocID="{A5EB8BED-3CF0-4AD8-B54E-F14C675510DE}" presName="compNode" presStyleCnt="0"/>
      <dgm:spPr/>
    </dgm:pt>
    <dgm:pt modelId="{AB0DF2CA-FFD9-4A89-BCC0-0104F4B2DFD5}" type="pres">
      <dgm:prSet presAssocID="{A5EB8BED-3CF0-4AD8-B54E-F14C675510DE}" presName="bkgdShape" presStyleLbl="node1" presStyleIdx="0" presStyleCnt="2"/>
      <dgm:spPr/>
    </dgm:pt>
    <dgm:pt modelId="{A2836048-18DE-4892-ACE1-82257E373F68}" type="pres">
      <dgm:prSet presAssocID="{A5EB8BED-3CF0-4AD8-B54E-F14C675510DE}" presName="nodeTx" presStyleLbl="node1" presStyleIdx="0" presStyleCnt="2">
        <dgm:presLayoutVars>
          <dgm:bulletEnabled val="1"/>
        </dgm:presLayoutVars>
      </dgm:prSet>
      <dgm:spPr/>
    </dgm:pt>
    <dgm:pt modelId="{133DD703-307F-44A1-9CA0-0A50054362E2}" type="pres">
      <dgm:prSet presAssocID="{A5EB8BED-3CF0-4AD8-B54E-F14C675510DE}" presName="invisiNode" presStyleLbl="node1" presStyleIdx="0" presStyleCnt="2"/>
      <dgm:spPr/>
    </dgm:pt>
    <dgm:pt modelId="{EC284099-428F-4A6E-8526-6171B96BA5E6}" type="pres">
      <dgm:prSet presAssocID="{A5EB8BED-3CF0-4AD8-B54E-F14C675510DE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D74E2EE-29E8-48B9-A6C8-1EF1A972EA2D}" type="pres">
      <dgm:prSet presAssocID="{FAE1C0C6-E9A7-4AD3-9D8C-23319BB5331F}" presName="sibTrans" presStyleLbl="sibTrans2D1" presStyleIdx="0" presStyleCnt="0"/>
      <dgm:spPr/>
    </dgm:pt>
    <dgm:pt modelId="{E0324E6D-3819-4A33-8351-2C5F2B59BFDF}" type="pres">
      <dgm:prSet presAssocID="{24DCD3AC-6801-4107-B618-C1926CD5BB93}" presName="compNode" presStyleCnt="0"/>
      <dgm:spPr/>
    </dgm:pt>
    <dgm:pt modelId="{A0973558-128C-4622-9964-5D174E631E76}" type="pres">
      <dgm:prSet presAssocID="{24DCD3AC-6801-4107-B618-C1926CD5BB93}" presName="bkgdShape" presStyleLbl="node1" presStyleIdx="1" presStyleCnt="2" custLinFactNeighborX="-1500"/>
      <dgm:spPr/>
    </dgm:pt>
    <dgm:pt modelId="{F3085AF1-B17A-4014-8445-F6F0E5C760DC}" type="pres">
      <dgm:prSet presAssocID="{24DCD3AC-6801-4107-B618-C1926CD5BB93}" presName="nodeTx" presStyleLbl="node1" presStyleIdx="1" presStyleCnt="2">
        <dgm:presLayoutVars>
          <dgm:bulletEnabled val="1"/>
        </dgm:presLayoutVars>
      </dgm:prSet>
      <dgm:spPr/>
    </dgm:pt>
    <dgm:pt modelId="{5FDDB1D7-A78E-4DCE-8ECC-B7512E15F04D}" type="pres">
      <dgm:prSet presAssocID="{24DCD3AC-6801-4107-B618-C1926CD5BB93}" presName="invisiNode" presStyleLbl="node1" presStyleIdx="1" presStyleCnt="2"/>
      <dgm:spPr/>
    </dgm:pt>
    <dgm:pt modelId="{7C80A6EB-9431-490E-AC4A-C9205718AACF}" type="pres">
      <dgm:prSet presAssocID="{24DCD3AC-6801-4107-B618-C1926CD5BB93}" presName="imagNod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F1746307-1A27-4A4F-9FD0-5DB275878825}" type="presOf" srcId="{31B2FB77-B3D2-4F3F-88CC-03BE8F7893EB}" destId="{F3085AF1-B17A-4014-8445-F6F0E5C760DC}" srcOrd="1" destOrd="5" presId="urn:microsoft.com/office/officeart/2005/8/layout/hList7"/>
    <dgm:cxn modelId="{4413B812-A859-473C-BE46-2835558D1EE4}" srcId="{24DCD3AC-6801-4107-B618-C1926CD5BB93}" destId="{2207AB34-3480-4C97-B2DD-0E81D128CB8B}" srcOrd="1" destOrd="0" parTransId="{956DA33E-36F8-442E-A32A-A20179F956C3}" sibTransId="{285E8B73-1E18-45E7-8AA3-CBC06C5C069A}"/>
    <dgm:cxn modelId="{EF5D1527-631A-4282-95C8-C03DA9F46F96}" type="presOf" srcId="{C752C5F5-705D-4D81-8140-F974B8FCF8B6}" destId="{F3085AF1-B17A-4014-8445-F6F0E5C760DC}" srcOrd="1" destOrd="6" presId="urn:microsoft.com/office/officeart/2005/8/layout/hList7"/>
    <dgm:cxn modelId="{DC0DCA2A-6B6F-4E80-A2DA-0469A05A416D}" type="presOf" srcId="{1AEB0DBB-20E2-4EF1-A409-756F775D6349}" destId="{A0973558-128C-4622-9964-5D174E631E76}" srcOrd="0" destOrd="1" presId="urn:microsoft.com/office/officeart/2005/8/layout/hList7"/>
    <dgm:cxn modelId="{E16C592E-2A45-4B5E-9BBB-8BAE1E81D2CC}" type="presOf" srcId="{A5EB8BED-3CF0-4AD8-B54E-F14C675510DE}" destId="{A2836048-18DE-4892-ACE1-82257E373F68}" srcOrd="1" destOrd="0" presId="urn:microsoft.com/office/officeart/2005/8/layout/hList7"/>
    <dgm:cxn modelId="{DEC38063-695E-4A50-8044-44FC1B5FD230}" srcId="{24DCD3AC-6801-4107-B618-C1926CD5BB93}" destId="{31B2FB77-B3D2-4F3F-88CC-03BE8F7893EB}" srcOrd="2" destOrd="0" parTransId="{5FCA2A56-BDCA-44BF-87B5-5ABE830F26CB}" sibTransId="{1B8ACB8A-A1D0-4270-A2C7-51E142B5871E}"/>
    <dgm:cxn modelId="{9045D465-58C0-435D-AF7C-EE2008808FC9}" type="presOf" srcId="{31B2FB77-B3D2-4F3F-88CC-03BE8F7893EB}" destId="{A0973558-128C-4622-9964-5D174E631E76}" srcOrd="0" destOrd="5" presId="urn:microsoft.com/office/officeart/2005/8/layout/hList7"/>
    <dgm:cxn modelId="{E00FAC47-474A-447B-BBCF-B8CDCCDDF8E9}" type="presOf" srcId="{A5EB8BED-3CF0-4AD8-B54E-F14C675510DE}" destId="{AB0DF2CA-FFD9-4A89-BCC0-0104F4B2DFD5}" srcOrd="0" destOrd="0" presId="urn:microsoft.com/office/officeart/2005/8/layout/hList7"/>
    <dgm:cxn modelId="{3DF1776C-3999-4D47-88D3-79EBC4BFD96F}" srcId="{1AEB0DBB-20E2-4EF1-A409-756F775D6349}" destId="{96E667B6-5835-4B44-A085-2A3EEFF37DF6}" srcOrd="0" destOrd="0" parTransId="{99664D81-EC9C-44E0-A0E1-D27A2B79B49D}" sibTransId="{6285C452-FB84-4D98-826F-0383AAC17346}"/>
    <dgm:cxn modelId="{58858D75-72EA-4634-8883-684683B03F6C}" type="presOf" srcId="{A123BADF-14D2-46C7-9BBE-E85441C77839}" destId="{F3085AF1-B17A-4014-8445-F6F0E5C760DC}" srcOrd="1" destOrd="3" presId="urn:microsoft.com/office/officeart/2005/8/layout/hList7"/>
    <dgm:cxn modelId="{D6997656-B784-4F17-8796-79DD7D8DB410}" srcId="{1AEB0DBB-20E2-4EF1-A409-756F775D6349}" destId="{A123BADF-14D2-46C7-9BBE-E85441C77839}" srcOrd="1" destOrd="0" parTransId="{49D3213D-DF3B-4552-A817-A2173D6FF688}" sibTransId="{E868D1CF-27D6-4D7D-98B8-AD38FA352651}"/>
    <dgm:cxn modelId="{16BDDE79-39C7-4CE1-9CA4-AF21CC7BAEA0}" type="presOf" srcId="{24DCD3AC-6801-4107-B618-C1926CD5BB93}" destId="{A0973558-128C-4622-9964-5D174E631E76}" srcOrd="0" destOrd="0" presId="urn:microsoft.com/office/officeart/2005/8/layout/hList7"/>
    <dgm:cxn modelId="{C798817B-718B-484D-B171-AB9D0F20876C}" type="presOf" srcId="{C752C5F5-705D-4D81-8140-F974B8FCF8B6}" destId="{A0973558-128C-4622-9964-5D174E631E76}" srcOrd="0" destOrd="6" presId="urn:microsoft.com/office/officeart/2005/8/layout/hList7"/>
    <dgm:cxn modelId="{B3D6EE7E-82D3-4331-A802-73A91AF5BEDE}" type="presOf" srcId="{503CB4FC-C8D9-4BE6-8C66-2D8E296C626E}" destId="{F3085AF1-B17A-4014-8445-F6F0E5C760DC}" srcOrd="1" destOrd="7" presId="urn:microsoft.com/office/officeart/2005/8/layout/hList7"/>
    <dgm:cxn modelId="{1FD7B57F-A832-4520-AD5D-548507AE9081}" type="presOf" srcId="{A123BADF-14D2-46C7-9BBE-E85441C77839}" destId="{A0973558-128C-4622-9964-5D174E631E76}" srcOrd="0" destOrd="3" presId="urn:microsoft.com/office/officeart/2005/8/layout/hList7"/>
    <dgm:cxn modelId="{F87DD98C-2EE1-4E68-9DA3-4E7DA9332788}" srcId="{24DCD3AC-6801-4107-B618-C1926CD5BB93}" destId="{1AEB0DBB-20E2-4EF1-A409-756F775D6349}" srcOrd="0" destOrd="0" parTransId="{A2B18A9E-D1A1-42F3-9238-2C0D6FAB1888}" sibTransId="{7DC7A58F-8236-481C-A66B-569A32BD65D6}"/>
    <dgm:cxn modelId="{24054C8D-93EB-4782-886C-F3CF586AA280}" type="presOf" srcId="{503CB4FC-C8D9-4BE6-8C66-2D8E296C626E}" destId="{A0973558-128C-4622-9964-5D174E631E76}" srcOrd="0" destOrd="7" presId="urn:microsoft.com/office/officeart/2005/8/layout/hList7"/>
    <dgm:cxn modelId="{63CFAA98-4C5C-4445-8D4F-BA0A28DC1AB2}" type="presOf" srcId="{96E667B6-5835-4B44-A085-2A3EEFF37DF6}" destId="{A0973558-128C-4622-9964-5D174E631E76}" srcOrd="0" destOrd="2" presId="urn:microsoft.com/office/officeart/2005/8/layout/hList7"/>
    <dgm:cxn modelId="{FA6E279F-41B6-428F-B842-1D3CBBE60200}" type="presOf" srcId="{9E02E028-18F6-4D31-9390-75D08A04B1A8}" destId="{0CE31798-D532-4382-BD9F-D946A7CC1A34}" srcOrd="0" destOrd="0" presId="urn:microsoft.com/office/officeart/2005/8/layout/hList7"/>
    <dgm:cxn modelId="{262516A0-222D-4BAE-BA61-075F0CA9C358}" srcId="{9E02E028-18F6-4D31-9390-75D08A04B1A8}" destId="{A5EB8BED-3CF0-4AD8-B54E-F14C675510DE}" srcOrd="0" destOrd="0" parTransId="{05A82EB0-A83F-4349-BBB8-149B662E34DF}" sibTransId="{FAE1C0C6-E9A7-4AD3-9D8C-23319BB5331F}"/>
    <dgm:cxn modelId="{AFDC5EAB-BF0E-40E5-967B-BA4ED0838A8D}" type="presOf" srcId="{FAE1C0C6-E9A7-4AD3-9D8C-23319BB5331F}" destId="{0D74E2EE-29E8-48B9-A6C8-1EF1A972EA2D}" srcOrd="0" destOrd="0" presId="urn:microsoft.com/office/officeart/2005/8/layout/hList7"/>
    <dgm:cxn modelId="{E9E79DB6-2E2F-4E1D-A25E-62302B8090B4}" type="presOf" srcId="{2207AB34-3480-4C97-B2DD-0E81D128CB8B}" destId="{F3085AF1-B17A-4014-8445-F6F0E5C760DC}" srcOrd="1" destOrd="4" presId="urn:microsoft.com/office/officeart/2005/8/layout/hList7"/>
    <dgm:cxn modelId="{170467B8-FDE9-48AA-ACEF-A611CFD12618}" srcId="{24DCD3AC-6801-4107-B618-C1926CD5BB93}" destId="{C752C5F5-705D-4D81-8140-F974B8FCF8B6}" srcOrd="3" destOrd="0" parTransId="{2FA9333B-F941-48A9-8F8C-F2DDF5BA9A47}" sibTransId="{AEBC29CB-A699-4B45-B247-54C1307099C8}"/>
    <dgm:cxn modelId="{60ECF4BE-93FF-40C9-9418-DDBEBD9A3218}" srcId="{9E02E028-18F6-4D31-9390-75D08A04B1A8}" destId="{24DCD3AC-6801-4107-B618-C1926CD5BB93}" srcOrd="1" destOrd="0" parTransId="{01EFF9A0-98DC-4BEE-909B-52E9F51A22E8}" sibTransId="{4E5D629B-FF0F-470D-82D4-9A74FBE6553B}"/>
    <dgm:cxn modelId="{ECEE23D2-DD27-4EDF-94F9-1FAA139806C6}" type="presOf" srcId="{96E667B6-5835-4B44-A085-2A3EEFF37DF6}" destId="{F3085AF1-B17A-4014-8445-F6F0E5C760DC}" srcOrd="1" destOrd="2" presId="urn:microsoft.com/office/officeart/2005/8/layout/hList7"/>
    <dgm:cxn modelId="{44F4B1D2-5198-4266-AC49-CFE4D5E0CEA7}" type="presOf" srcId="{2207AB34-3480-4C97-B2DD-0E81D128CB8B}" destId="{A0973558-128C-4622-9964-5D174E631E76}" srcOrd="0" destOrd="4" presId="urn:microsoft.com/office/officeart/2005/8/layout/hList7"/>
    <dgm:cxn modelId="{B8AE6FDB-C580-475E-A3C6-75AC04560EC1}" srcId="{C752C5F5-705D-4D81-8140-F974B8FCF8B6}" destId="{503CB4FC-C8D9-4BE6-8C66-2D8E296C626E}" srcOrd="0" destOrd="0" parTransId="{7A6BB19C-4FCD-4FA3-B3B7-6247D457D502}" sibTransId="{51E7DF9F-55FA-4CA7-A9C1-0AC33ABF5768}"/>
    <dgm:cxn modelId="{0CB5D1E3-47F6-4454-951F-54E28789A326}" type="presOf" srcId="{1AEB0DBB-20E2-4EF1-A409-756F775D6349}" destId="{F3085AF1-B17A-4014-8445-F6F0E5C760DC}" srcOrd="1" destOrd="1" presId="urn:microsoft.com/office/officeart/2005/8/layout/hList7"/>
    <dgm:cxn modelId="{D4F3C5F1-DCCF-4C5E-B055-6ABA9D20FBBA}" type="presOf" srcId="{24DCD3AC-6801-4107-B618-C1926CD5BB93}" destId="{F3085AF1-B17A-4014-8445-F6F0E5C760DC}" srcOrd="1" destOrd="0" presId="urn:microsoft.com/office/officeart/2005/8/layout/hList7"/>
    <dgm:cxn modelId="{6AB7446A-FCDD-46A9-8270-620224C40F12}" type="presParOf" srcId="{0CE31798-D532-4382-BD9F-D946A7CC1A34}" destId="{C93C5402-7B0C-43D8-B2E0-B2A46B31505E}" srcOrd="0" destOrd="0" presId="urn:microsoft.com/office/officeart/2005/8/layout/hList7"/>
    <dgm:cxn modelId="{608BDBCE-A2B2-4298-9F78-6C9A5877F823}" type="presParOf" srcId="{0CE31798-D532-4382-BD9F-D946A7CC1A34}" destId="{8B4FE6DD-878D-4298-B5AA-26BD78A98558}" srcOrd="1" destOrd="0" presId="urn:microsoft.com/office/officeart/2005/8/layout/hList7"/>
    <dgm:cxn modelId="{75D3FCB8-5C29-4D24-BA89-2A2AA1168FF5}" type="presParOf" srcId="{8B4FE6DD-878D-4298-B5AA-26BD78A98558}" destId="{095CD10D-B732-47B0-B577-1CAB7C60C62B}" srcOrd="0" destOrd="0" presId="urn:microsoft.com/office/officeart/2005/8/layout/hList7"/>
    <dgm:cxn modelId="{C2D6FF3F-2D58-4CAD-85A1-59B065824080}" type="presParOf" srcId="{095CD10D-B732-47B0-B577-1CAB7C60C62B}" destId="{AB0DF2CA-FFD9-4A89-BCC0-0104F4B2DFD5}" srcOrd="0" destOrd="0" presId="urn:microsoft.com/office/officeart/2005/8/layout/hList7"/>
    <dgm:cxn modelId="{9463F45E-5513-4927-8E18-3C0388ACF0FF}" type="presParOf" srcId="{095CD10D-B732-47B0-B577-1CAB7C60C62B}" destId="{A2836048-18DE-4892-ACE1-82257E373F68}" srcOrd="1" destOrd="0" presId="urn:microsoft.com/office/officeart/2005/8/layout/hList7"/>
    <dgm:cxn modelId="{04E76594-4220-4FC5-AD75-933D89D7FDD9}" type="presParOf" srcId="{095CD10D-B732-47B0-B577-1CAB7C60C62B}" destId="{133DD703-307F-44A1-9CA0-0A50054362E2}" srcOrd="2" destOrd="0" presId="urn:microsoft.com/office/officeart/2005/8/layout/hList7"/>
    <dgm:cxn modelId="{38528CE6-C5E4-4391-B968-0C2D62DE9546}" type="presParOf" srcId="{095CD10D-B732-47B0-B577-1CAB7C60C62B}" destId="{EC284099-428F-4A6E-8526-6171B96BA5E6}" srcOrd="3" destOrd="0" presId="urn:microsoft.com/office/officeart/2005/8/layout/hList7"/>
    <dgm:cxn modelId="{785AF0AA-C286-42A5-AD9A-F20501D6BF90}" type="presParOf" srcId="{8B4FE6DD-878D-4298-B5AA-26BD78A98558}" destId="{0D74E2EE-29E8-48B9-A6C8-1EF1A972EA2D}" srcOrd="1" destOrd="0" presId="urn:microsoft.com/office/officeart/2005/8/layout/hList7"/>
    <dgm:cxn modelId="{5DFE9706-EF10-4346-AB81-AF6177AB804B}" type="presParOf" srcId="{8B4FE6DD-878D-4298-B5AA-26BD78A98558}" destId="{E0324E6D-3819-4A33-8351-2C5F2B59BFDF}" srcOrd="2" destOrd="0" presId="urn:microsoft.com/office/officeart/2005/8/layout/hList7"/>
    <dgm:cxn modelId="{C71FC825-57E2-48F8-9FFE-C25BC4FC2EA6}" type="presParOf" srcId="{E0324E6D-3819-4A33-8351-2C5F2B59BFDF}" destId="{A0973558-128C-4622-9964-5D174E631E76}" srcOrd="0" destOrd="0" presId="urn:microsoft.com/office/officeart/2005/8/layout/hList7"/>
    <dgm:cxn modelId="{E3C4B6B7-E24D-4CBA-88A9-954C9FAAC439}" type="presParOf" srcId="{E0324E6D-3819-4A33-8351-2C5F2B59BFDF}" destId="{F3085AF1-B17A-4014-8445-F6F0E5C760DC}" srcOrd="1" destOrd="0" presId="urn:microsoft.com/office/officeart/2005/8/layout/hList7"/>
    <dgm:cxn modelId="{4454DDED-A697-4CA2-868C-E0EE51FAC11B}" type="presParOf" srcId="{E0324E6D-3819-4A33-8351-2C5F2B59BFDF}" destId="{5FDDB1D7-A78E-4DCE-8ECC-B7512E15F04D}" srcOrd="2" destOrd="0" presId="urn:microsoft.com/office/officeart/2005/8/layout/hList7"/>
    <dgm:cxn modelId="{7F0E24B5-6934-4E10-9FC3-25DBFEACC991}" type="presParOf" srcId="{E0324E6D-3819-4A33-8351-2C5F2B59BFDF}" destId="{7C80A6EB-9431-490E-AC4A-C9205718AAC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B52D1B-A2E0-4F41-968B-542A3F7043B9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4586E0A-456A-4C3E-92D9-186BFA09AF56}">
      <dgm:prSet phldrT="[Text]" custT="1"/>
      <dgm:spPr/>
      <dgm:t>
        <a:bodyPr/>
        <a:lstStyle/>
        <a:p>
          <a:r>
            <a:rPr lang="en-US" sz="1200" dirty="0"/>
            <a:t>AN unusual spike in graph</a:t>
          </a:r>
          <a:endParaRPr lang="en-IN" sz="1200" dirty="0"/>
        </a:p>
      </dgm:t>
    </dgm:pt>
    <dgm:pt modelId="{6FD5BD7A-2C61-4450-B85B-B65737D95057}" type="parTrans" cxnId="{87C85075-E709-43E3-92B0-FDC29309BF77}">
      <dgm:prSet/>
      <dgm:spPr/>
      <dgm:t>
        <a:bodyPr/>
        <a:lstStyle/>
        <a:p>
          <a:endParaRPr lang="en-IN"/>
        </a:p>
      </dgm:t>
    </dgm:pt>
    <dgm:pt modelId="{D60F6282-F464-4C23-B73F-F4B29ACBE990}" type="sibTrans" cxnId="{87C85075-E709-43E3-92B0-FDC29309BF77}">
      <dgm:prSet/>
      <dgm:spPr/>
      <dgm:t>
        <a:bodyPr/>
        <a:lstStyle/>
        <a:p>
          <a:endParaRPr lang="en-IN"/>
        </a:p>
      </dgm:t>
    </dgm:pt>
    <dgm:pt modelId="{B41EB8C4-7E82-4301-8F54-1D9B70C04A83}">
      <dgm:prSet phldrT="[Text]" custT="1"/>
      <dgm:spPr/>
      <dgm:t>
        <a:bodyPr/>
        <a:lstStyle/>
        <a:p>
          <a:r>
            <a:rPr lang="en-US" sz="1000" dirty="0"/>
            <a:t>We can see a smoothly variation but weird spike is still there</a:t>
          </a:r>
          <a:endParaRPr lang="en-IN" sz="1000" dirty="0"/>
        </a:p>
      </dgm:t>
    </dgm:pt>
    <dgm:pt modelId="{B14F2018-8F02-4F77-89C1-28EB7B2095F9}" type="parTrans" cxnId="{2626E3FB-BEFD-4782-81F9-CD83DD2DF06A}">
      <dgm:prSet/>
      <dgm:spPr/>
      <dgm:t>
        <a:bodyPr/>
        <a:lstStyle/>
        <a:p>
          <a:endParaRPr lang="en-IN"/>
        </a:p>
      </dgm:t>
    </dgm:pt>
    <dgm:pt modelId="{638CAE6D-AF4E-41F5-B3DC-89A8E4A9104D}" type="sibTrans" cxnId="{2626E3FB-BEFD-4782-81F9-CD83DD2DF06A}">
      <dgm:prSet/>
      <dgm:spPr/>
      <dgm:t>
        <a:bodyPr/>
        <a:lstStyle/>
        <a:p>
          <a:endParaRPr lang="en-IN"/>
        </a:p>
      </dgm:t>
    </dgm:pt>
    <dgm:pt modelId="{2ABDD09B-AC97-491E-8AB4-73395EFDB048}">
      <dgm:prSet phldrT="[Text]" custT="1"/>
      <dgm:spPr/>
      <dgm:t>
        <a:bodyPr/>
        <a:lstStyle/>
        <a:p>
          <a:r>
            <a:rPr lang="en-US" sz="1050" dirty="0"/>
            <a:t>Even in yearly graph we can see it, Now we are sure it’s a spam</a:t>
          </a:r>
          <a:endParaRPr lang="en-IN" sz="1050" dirty="0"/>
        </a:p>
      </dgm:t>
    </dgm:pt>
    <dgm:pt modelId="{BAA27B88-0849-49CF-ABB0-375BE005A777}" type="parTrans" cxnId="{7723ED99-31CC-4FD4-B9F4-522585279EE0}">
      <dgm:prSet/>
      <dgm:spPr/>
      <dgm:t>
        <a:bodyPr/>
        <a:lstStyle/>
        <a:p>
          <a:endParaRPr lang="en-IN"/>
        </a:p>
      </dgm:t>
    </dgm:pt>
    <dgm:pt modelId="{EA36DFF9-03DB-49AF-833D-6971A68CEBCA}" type="sibTrans" cxnId="{7723ED99-31CC-4FD4-B9F4-522585279EE0}">
      <dgm:prSet/>
      <dgm:spPr/>
      <dgm:t>
        <a:bodyPr/>
        <a:lstStyle/>
        <a:p>
          <a:endParaRPr lang="en-IN"/>
        </a:p>
      </dgm:t>
    </dgm:pt>
    <dgm:pt modelId="{CE23AC49-2D52-48F6-8946-F7DA2559F487}">
      <dgm:prSet phldrT="[Text]" custT="1"/>
      <dgm:spPr/>
      <dgm:t>
        <a:bodyPr/>
        <a:lstStyle/>
        <a:p>
          <a:r>
            <a:rPr lang="en-US" sz="900" dirty="0"/>
            <a:t>If we look data country wise, now we can see one country causing spams</a:t>
          </a:r>
          <a:endParaRPr lang="en-IN" sz="900" dirty="0"/>
        </a:p>
      </dgm:t>
    </dgm:pt>
    <dgm:pt modelId="{BFDC4073-935C-47CB-BCDD-25FDD6570E16}" type="parTrans" cxnId="{A8B0028D-986D-4AFF-91B8-7E08F04E3CA1}">
      <dgm:prSet/>
      <dgm:spPr/>
      <dgm:t>
        <a:bodyPr/>
        <a:lstStyle/>
        <a:p>
          <a:endParaRPr lang="en-IN"/>
        </a:p>
      </dgm:t>
    </dgm:pt>
    <dgm:pt modelId="{D9F851C1-592A-4C9C-B11D-A6365F61C6EA}" type="sibTrans" cxnId="{A8B0028D-986D-4AFF-91B8-7E08F04E3CA1}">
      <dgm:prSet/>
      <dgm:spPr/>
      <dgm:t>
        <a:bodyPr/>
        <a:lstStyle/>
        <a:p>
          <a:endParaRPr lang="en-IN"/>
        </a:p>
      </dgm:t>
    </dgm:pt>
    <dgm:pt modelId="{518D83CB-E955-42F1-B9A3-7ECD937A5BAA}" type="pres">
      <dgm:prSet presAssocID="{22B52D1B-A2E0-4F41-968B-542A3F7043B9}" presName="Name0" presStyleCnt="0">
        <dgm:presLayoutVars>
          <dgm:chMax/>
          <dgm:chPref/>
          <dgm:dir/>
        </dgm:presLayoutVars>
      </dgm:prSet>
      <dgm:spPr/>
    </dgm:pt>
    <dgm:pt modelId="{238169CD-1308-408F-BA1F-E0A64BE579C4}" type="pres">
      <dgm:prSet presAssocID="{84586E0A-456A-4C3E-92D9-186BFA09AF56}" presName="composite" presStyleCnt="0"/>
      <dgm:spPr/>
    </dgm:pt>
    <dgm:pt modelId="{845B4AA0-8AD4-4B8F-94C7-B56CD6E100F6}" type="pres">
      <dgm:prSet presAssocID="{84586E0A-456A-4C3E-92D9-186BFA09AF56}" presName="Accent" presStyleLbl="alignNode1" presStyleIdx="0" presStyleCnt="7" custScaleX="150938" custScaleY="128566">
        <dgm:presLayoutVars>
          <dgm:chMax val="0"/>
          <dgm:chPref val="0"/>
        </dgm:presLayoutVars>
      </dgm:prSet>
      <dgm:spPr/>
    </dgm:pt>
    <dgm:pt modelId="{BFF6DCC2-C180-48A1-B431-CCD74DB25113}" type="pres">
      <dgm:prSet presAssocID="{84586E0A-456A-4C3E-92D9-186BFA09AF56}" presName="Image" presStyleLbl="bgImgPlace1" presStyleIdx="0" presStyleCnt="4" custScaleX="288627" custScaleY="186114" custLinFactX="-2688" custLinFactNeighborX="-100000" custLinFactNeighborY="-32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B23086AB-4BC7-4680-A74D-B99803FF3A89}" type="pres">
      <dgm:prSet presAssocID="{84586E0A-456A-4C3E-92D9-186BFA09AF56}" presName="Parent" presStyleLbl="fgAccFollowNode1" presStyleIdx="0" presStyleCnt="4" custScaleX="149093" custScaleY="135959">
        <dgm:presLayoutVars>
          <dgm:chMax val="0"/>
          <dgm:chPref val="0"/>
          <dgm:bulletEnabled val="1"/>
        </dgm:presLayoutVars>
      </dgm:prSet>
      <dgm:spPr/>
    </dgm:pt>
    <dgm:pt modelId="{A2F9B51B-3025-4BFA-ADFC-230A0669B6CA}" type="pres">
      <dgm:prSet presAssocID="{84586E0A-456A-4C3E-92D9-186BFA09AF56}" presName="Space" presStyleCnt="0">
        <dgm:presLayoutVars>
          <dgm:chMax val="0"/>
          <dgm:chPref val="0"/>
        </dgm:presLayoutVars>
      </dgm:prSet>
      <dgm:spPr/>
    </dgm:pt>
    <dgm:pt modelId="{020931B3-F353-4A32-9225-2D6FBE127926}" type="pres">
      <dgm:prSet presAssocID="{D60F6282-F464-4C23-B73F-F4B29ACBE990}" presName="ConnectorComposite" presStyleCnt="0"/>
      <dgm:spPr/>
    </dgm:pt>
    <dgm:pt modelId="{3F1D2328-5E93-4D86-BBF3-E0366A721EE2}" type="pres">
      <dgm:prSet presAssocID="{D60F6282-F464-4C23-B73F-F4B29ACBE990}" presName="TopSpacing" presStyleCnt="0"/>
      <dgm:spPr/>
    </dgm:pt>
    <dgm:pt modelId="{708D41D3-4E92-4E35-B049-979931A4DFF3}" type="pres">
      <dgm:prSet presAssocID="{D60F6282-F464-4C23-B73F-F4B29ACBE990}" presName="Connector" presStyleLbl="alignNode1" presStyleIdx="1" presStyleCnt="7"/>
      <dgm:spPr/>
    </dgm:pt>
    <dgm:pt modelId="{2E7D2D84-936C-4AF4-894D-BDEC30B2B6B5}" type="pres">
      <dgm:prSet presAssocID="{D60F6282-F464-4C23-B73F-F4B29ACBE990}" presName="BottomSpacing" presStyleCnt="0"/>
      <dgm:spPr/>
    </dgm:pt>
    <dgm:pt modelId="{66C67623-EFA1-4396-A8F5-F287F078EAC3}" type="pres">
      <dgm:prSet presAssocID="{B41EB8C4-7E82-4301-8F54-1D9B70C04A83}" presName="composite" presStyleCnt="0"/>
      <dgm:spPr/>
    </dgm:pt>
    <dgm:pt modelId="{349A24B9-CC17-45D5-94C5-CD562ADAD84F}" type="pres">
      <dgm:prSet presAssocID="{B41EB8C4-7E82-4301-8F54-1D9B70C04A83}" presName="Accent" presStyleLbl="alignNode1" presStyleIdx="2" presStyleCnt="7" custScaleX="203265" custScaleY="190449">
        <dgm:presLayoutVars>
          <dgm:chMax val="0"/>
          <dgm:chPref val="0"/>
        </dgm:presLayoutVars>
      </dgm:prSet>
      <dgm:spPr/>
    </dgm:pt>
    <dgm:pt modelId="{D9E8F535-B046-4589-B885-E65774A81ED4}" type="pres">
      <dgm:prSet presAssocID="{B41EB8C4-7E82-4301-8F54-1D9B70C04A83}" presName="Image" presStyleLbl="bgImgPlace1" presStyleIdx="1" presStyleCnt="4" custScaleX="335941" custScaleY="189578" custLinFactX="23950" custLinFactNeighborX="100000" custLinFactNeighborY="-12111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43E77EEC-1902-436D-9860-2FEF72A10A99}" type="pres">
      <dgm:prSet presAssocID="{B41EB8C4-7E82-4301-8F54-1D9B70C04A83}" presName="Parent" presStyleLbl="fgAccFollowNode1" presStyleIdx="1" presStyleCnt="4" custScaleX="203275" custScaleY="202498" custLinFactNeighborX="-4440" custLinFactNeighborY="1280">
        <dgm:presLayoutVars>
          <dgm:chMax val="0"/>
          <dgm:chPref val="0"/>
          <dgm:bulletEnabled val="1"/>
        </dgm:presLayoutVars>
      </dgm:prSet>
      <dgm:spPr/>
    </dgm:pt>
    <dgm:pt modelId="{22E8BC69-AF32-45A4-879B-A19ADCFA93A8}" type="pres">
      <dgm:prSet presAssocID="{B41EB8C4-7E82-4301-8F54-1D9B70C04A83}" presName="Space" presStyleCnt="0">
        <dgm:presLayoutVars>
          <dgm:chMax val="0"/>
          <dgm:chPref val="0"/>
        </dgm:presLayoutVars>
      </dgm:prSet>
      <dgm:spPr/>
    </dgm:pt>
    <dgm:pt modelId="{FC5208F7-EA24-490B-967F-B09E152457FB}" type="pres">
      <dgm:prSet presAssocID="{638CAE6D-AF4E-41F5-B3DC-89A8E4A9104D}" presName="ConnectorComposite" presStyleCnt="0"/>
      <dgm:spPr/>
    </dgm:pt>
    <dgm:pt modelId="{E825BB1A-4B59-4BD8-834E-BF0BF97EE00C}" type="pres">
      <dgm:prSet presAssocID="{638CAE6D-AF4E-41F5-B3DC-89A8E4A9104D}" presName="TopSpacing" presStyleCnt="0"/>
      <dgm:spPr/>
    </dgm:pt>
    <dgm:pt modelId="{78EEE040-F8F1-44D9-9C0E-0869972354B7}" type="pres">
      <dgm:prSet presAssocID="{638CAE6D-AF4E-41F5-B3DC-89A8E4A9104D}" presName="Connector" presStyleLbl="alignNode1" presStyleIdx="3" presStyleCnt="7"/>
      <dgm:spPr/>
    </dgm:pt>
    <dgm:pt modelId="{F4D4C421-4AF1-430A-B847-FB59D2AA74FB}" type="pres">
      <dgm:prSet presAssocID="{638CAE6D-AF4E-41F5-B3DC-89A8E4A9104D}" presName="BottomSpacing" presStyleCnt="0"/>
      <dgm:spPr/>
    </dgm:pt>
    <dgm:pt modelId="{2CEA0793-48BE-42B2-8DD9-FB627D87077F}" type="pres">
      <dgm:prSet presAssocID="{2ABDD09B-AC97-491E-8AB4-73395EFDB048}" presName="composite" presStyleCnt="0"/>
      <dgm:spPr/>
    </dgm:pt>
    <dgm:pt modelId="{519C6553-9008-45AD-A7DE-8B0F0048A9B5}" type="pres">
      <dgm:prSet presAssocID="{2ABDD09B-AC97-491E-8AB4-73395EFDB048}" presName="Accent" presStyleLbl="alignNode1" presStyleIdx="4" presStyleCnt="7" custScaleX="173432" custScaleY="174009" custLinFactNeighborX="21968">
        <dgm:presLayoutVars>
          <dgm:chMax val="0"/>
          <dgm:chPref val="0"/>
        </dgm:presLayoutVars>
      </dgm:prSet>
      <dgm:spPr/>
    </dgm:pt>
    <dgm:pt modelId="{71112759-78E8-4FF5-8C55-A4D6954E8DA7}" type="pres">
      <dgm:prSet presAssocID="{2ABDD09B-AC97-491E-8AB4-73395EFDB048}" presName="Image" presStyleLbl="bgImgPlace1" presStyleIdx="2" presStyleCnt="4" custScaleX="316769" custScaleY="215008" custLinFactX="-9760" custLinFactNeighborX="-100000" custLinFactNeighborY="-2088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8D76EBC4-0F08-4762-BC50-2523B283BAC2}" type="pres">
      <dgm:prSet presAssocID="{2ABDD09B-AC97-491E-8AB4-73395EFDB048}" presName="Parent" presStyleLbl="fgAccFollowNode1" presStyleIdx="2" presStyleCnt="4" custScaleX="166035" custScaleY="174455" custLinFactNeighborX="28166" custLinFactNeighborY="2561">
        <dgm:presLayoutVars>
          <dgm:chMax val="0"/>
          <dgm:chPref val="0"/>
          <dgm:bulletEnabled val="1"/>
        </dgm:presLayoutVars>
      </dgm:prSet>
      <dgm:spPr/>
    </dgm:pt>
    <dgm:pt modelId="{30E2C31A-F12B-410D-8709-CB63518C8146}" type="pres">
      <dgm:prSet presAssocID="{2ABDD09B-AC97-491E-8AB4-73395EFDB048}" presName="Space" presStyleCnt="0">
        <dgm:presLayoutVars>
          <dgm:chMax val="0"/>
          <dgm:chPref val="0"/>
        </dgm:presLayoutVars>
      </dgm:prSet>
      <dgm:spPr/>
    </dgm:pt>
    <dgm:pt modelId="{F22911B8-24DF-4AE3-93F1-BE46A0BE8564}" type="pres">
      <dgm:prSet presAssocID="{EA36DFF9-03DB-49AF-833D-6971A68CEBCA}" presName="ConnectorComposite" presStyleCnt="0"/>
      <dgm:spPr/>
    </dgm:pt>
    <dgm:pt modelId="{0CEAE6FB-5176-46BE-A3D0-FED64C4F75F5}" type="pres">
      <dgm:prSet presAssocID="{EA36DFF9-03DB-49AF-833D-6971A68CEBCA}" presName="TopSpacing" presStyleCnt="0"/>
      <dgm:spPr/>
    </dgm:pt>
    <dgm:pt modelId="{A4C5D528-5E3C-49EC-9904-B12C2BCD3E7A}" type="pres">
      <dgm:prSet presAssocID="{EA36DFF9-03DB-49AF-833D-6971A68CEBCA}" presName="Connector" presStyleLbl="alignNode1" presStyleIdx="5" presStyleCnt="7"/>
      <dgm:spPr/>
    </dgm:pt>
    <dgm:pt modelId="{3141AE6C-F2CE-4EB7-A483-E7883FB1D720}" type="pres">
      <dgm:prSet presAssocID="{EA36DFF9-03DB-49AF-833D-6971A68CEBCA}" presName="BottomSpacing" presStyleCnt="0"/>
      <dgm:spPr/>
    </dgm:pt>
    <dgm:pt modelId="{286DB718-2920-4E1D-A365-74F9D3F345F9}" type="pres">
      <dgm:prSet presAssocID="{CE23AC49-2D52-48F6-8946-F7DA2559F487}" presName="composite" presStyleCnt="0"/>
      <dgm:spPr/>
    </dgm:pt>
    <dgm:pt modelId="{B31BC2C5-7B33-4B46-9ECC-352652110AF3}" type="pres">
      <dgm:prSet presAssocID="{CE23AC49-2D52-48F6-8946-F7DA2559F487}" presName="Accent" presStyleLbl="alignNode1" presStyleIdx="6" presStyleCnt="7" custScaleX="185353" custScaleY="187155" custLinFactNeighborX="-22644" custLinFactNeighborY="-1204">
        <dgm:presLayoutVars>
          <dgm:chMax val="0"/>
          <dgm:chPref val="0"/>
        </dgm:presLayoutVars>
      </dgm:prSet>
      <dgm:spPr/>
    </dgm:pt>
    <dgm:pt modelId="{696BBFE6-E790-4A9A-8C06-E53515337BFE}" type="pres">
      <dgm:prSet presAssocID="{CE23AC49-2D52-48F6-8946-F7DA2559F487}" presName="Image" presStyleLbl="bgImgPlace1" presStyleIdx="3" presStyleCnt="4" custScaleX="355233" custScaleY="232653" custLinFactX="33901" custLinFactNeighborX="100000" custLinFactNeighborY="260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4"/>
          <a:srcRect/>
          <a:stretch>
            <a:fillRect l="-6000" r="-6000"/>
          </a:stretch>
        </a:blipFill>
      </dgm:spPr>
    </dgm:pt>
    <dgm:pt modelId="{D6FE7322-E865-4C03-87AB-FA26F63F13A1}" type="pres">
      <dgm:prSet presAssocID="{CE23AC49-2D52-48F6-8946-F7DA2559F487}" presName="Parent" presStyleLbl="fgAccFollowNode1" presStyleIdx="3" presStyleCnt="4" custScaleX="200757" custScaleY="205959" custLinFactNeighborX="-30504" custLinFactNeighborY="-1519">
        <dgm:presLayoutVars>
          <dgm:chMax val="0"/>
          <dgm:chPref val="0"/>
          <dgm:bulletEnabled val="1"/>
        </dgm:presLayoutVars>
      </dgm:prSet>
      <dgm:spPr/>
    </dgm:pt>
    <dgm:pt modelId="{B3C008B9-B1AB-43E2-BC24-CD693BA49BBC}" type="pres">
      <dgm:prSet presAssocID="{CE23AC49-2D52-48F6-8946-F7DA2559F487}" presName="Space" presStyleCnt="0">
        <dgm:presLayoutVars>
          <dgm:chMax val="0"/>
          <dgm:chPref val="0"/>
        </dgm:presLayoutVars>
      </dgm:prSet>
      <dgm:spPr/>
    </dgm:pt>
  </dgm:ptLst>
  <dgm:cxnLst>
    <dgm:cxn modelId="{679C7A1C-47F9-42D3-BE41-72B739743FF1}" type="presOf" srcId="{B41EB8C4-7E82-4301-8F54-1D9B70C04A83}" destId="{43E77EEC-1902-436D-9860-2FEF72A10A99}" srcOrd="0" destOrd="0" presId="urn:microsoft.com/office/officeart/2008/layout/AlternatingPictureCircles"/>
    <dgm:cxn modelId="{4473FE45-265E-4A84-8A0A-915807E883BD}" type="presOf" srcId="{84586E0A-456A-4C3E-92D9-186BFA09AF56}" destId="{B23086AB-4BC7-4680-A74D-B99803FF3A89}" srcOrd="0" destOrd="0" presId="urn:microsoft.com/office/officeart/2008/layout/AlternatingPictureCircles"/>
    <dgm:cxn modelId="{EC5A066C-5116-467A-9875-5A2A8F8CA833}" type="presOf" srcId="{CE23AC49-2D52-48F6-8946-F7DA2559F487}" destId="{D6FE7322-E865-4C03-87AB-FA26F63F13A1}" srcOrd="0" destOrd="0" presId="urn:microsoft.com/office/officeart/2008/layout/AlternatingPictureCircles"/>
    <dgm:cxn modelId="{FA66F36E-D415-4713-8B73-D02FB36FE9F8}" type="presOf" srcId="{2ABDD09B-AC97-491E-8AB4-73395EFDB048}" destId="{8D76EBC4-0F08-4762-BC50-2523B283BAC2}" srcOrd="0" destOrd="0" presId="urn:microsoft.com/office/officeart/2008/layout/AlternatingPictureCircles"/>
    <dgm:cxn modelId="{7AA06074-975E-40FA-B504-86CD04218F81}" type="presOf" srcId="{22B52D1B-A2E0-4F41-968B-542A3F7043B9}" destId="{518D83CB-E955-42F1-B9A3-7ECD937A5BAA}" srcOrd="0" destOrd="0" presId="urn:microsoft.com/office/officeart/2008/layout/AlternatingPictureCircles"/>
    <dgm:cxn modelId="{87C85075-E709-43E3-92B0-FDC29309BF77}" srcId="{22B52D1B-A2E0-4F41-968B-542A3F7043B9}" destId="{84586E0A-456A-4C3E-92D9-186BFA09AF56}" srcOrd="0" destOrd="0" parTransId="{6FD5BD7A-2C61-4450-B85B-B65737D95057}" sibTransId="{D60F6282-F464-4C23-B73F-F4B29ACBE990}"/>
    <dgm:cxn modelId="{A8B0028D-986D-4AFF-91B8-7E08F04E3CA1}" srcId="{22B52D1B-A2E0-4F41-968B-542A3F7043B9}" destId="{CE23AC49-2D52-48F6-8946-F7DA2559F487}" srcOrd="3" destOrd="0" parTransId="{BFDC4073-935C-47CB-BCDD-25FDD6570E16}" sibTransId="{D9F851C1-592A-4C9C-B11D-A6365F61C6EA}"/>
    <dgm:cxn modelId="{7723ED99-31CC-4FD4-B9F4-522585279EE0}" srcId="{22B52D1B-A2E0-4F41-968B-542A3F7043B9}" destId="{2ABDD09B-AC97-491E-8AB4-73395EFDB048}" srcOrd="2" destOrd="0" parTransId="{BAA27B88-0849-49CF-ABB0-375BE005A777}" sibTransId="{EA36DFF9-03DB-49AF-833D-6971A68CEBCA}"/>
    <dgm:cxn modelId="{2626E3FB-BEFD-4782-81F9-CD83DD2DF06A}" srcId="{22B52D1B-A2E0-4F41-968B-542A3F7043B9}" destId="{B41EB8C4-7E82-4301-8F54-1D9B70C04A83}" srcOrd="1" destOrd="0" parTransId="{B14F2018-8F02-4F77-89C1-28EB7B2095F9}" sibTransId="{638CAE6D-AF4E-41F5-B3DC-89A8E4A9104D}"/>
    <dgm:cxn modelId="{D306414C-F714-4B8C-A39E-91EDC36EAAF9}" type="presParOf" srcId="{518D83CB-E955-42F1-B9A3-7ECD937A5BAA}" destId="{238169CD-1308-408F-BA1F-E0A64BE579C4}" srcOrd="0" destOrd="0" presId="urn:microsoft.com/office/officeart/2008/layout/AlternatingPictureCircles"/>
    <dgm:cxn modelId="{0E9317F3-31AD-4FDC-B6B1-64DF1C566E76}" type="presParOf" srcId="{238169CD-1308-408F-BA1F-E0A64BE579C4}" destId="{845B4AA0-8AD4-4B8F-94C7-B56CD6E100F6}" srcOrd="0" destOrd="0" presId="urn:microsoft.com/office/officeart/2008/layout/AlternatingPictureCircles"/>
    <dgm:cxn modelId="{0F5A187F-BF2D-45CA-B403-732575D4C717}" type="presParOf" srcId="{238169CD-1308-408F-BA1F-E0A64BE579C4}" destId="{BFF6DCC2-C180-48A1-B431-CCD74DB25113}" srcOrd="1" destOrd="0" presId="urn:microsoft.com/office/officeart/2008/layout/AlternatingPictureCircles"/>
    <dgm:cxn modelId="{000FA3A3-23E8-4622-AEA3-A9980DDC2ED3}" type="presParOf" srcId="{238169CD-1308-408F-BA1F-E0A64BE579C4}" destId="{B23086AB-4BC7-4680-A74D-B99803FF3A89}" srcOrd="2" destOrd="0" presId="urn:microsoft.com/office/officeart/2008/layout/AlternatingPictureCircles"/>
    <dgm:cxn modelId="{F10BA3F6-CD04-4704-94B9-E9F5A633FE11}" type="presParOf" srcId="{238169CD-1308-408F-BA1F-E0A64BE579C4}" destId="{A2F9B51B-3025-4BFA-ADFC-230A0669B6CA}" srcOrd="3" destOrd="0" presId="urn:microsoft.com/office/officeart/2008/layout/AlternatingPictureCircles"/>
    <dgm:cxn modelId="{965D56AF-1D28-4DCD-AB69-97DB115AB883}" type="presParOf" srcId="{518D83CB-E955-42F1-B9A3-7ECD937A5BAA}" destId="{020931B3-F353-4A32-9225-2D6FBE127926}" srcOrd="1" destOrd="0" presId="urn:microsoft.com/office/officeart/2008/layout/AlternatingPictureCircles"/>
    <dgm:cxn modelId="{0ADE3C7B-5788-4721-B4B7-86A1C1CBD94E}" type="presParOf" srcId="{020931B3-F353-4A32-9225-2D6FBE127926}" destId="{3F1D2328-5E93-4D86-BBF3-E0366A721EE2}" srcOrd="0" destOrd="0" presId="urn:microsoft.com/office/officeart/2008/layout/AlternatingPictureCircles"/>
    <dgm:cxn modelId="{504338B9-FF5A-473B-AC61-EFB4C129E3EC}" type="presParOf" srcId="{020931B3-F353-4A32-9225-2D6FBE127926}" destId="{708D41D3-4E92-4E35-B049-979931A4DFF3}" srcOrd="1" destOrd="0" presId="urn:microsoft.com/office/officeart/2008/layout/AlternatingPictureCircles"/>
    <dgm:cxn modelId="{CD740309-C099-4D46-B2CF-168275CCEE6A}" type="presParOf" srcId="{020931B3-F353-4A32-9225-2D6FBE127926}" destId="{2E7D2D84-936C-4AF4-894D-BDEC30B2B6B5}" srcOrd="2" destOrd="0" presId="urn:microsoft.com/office/officeart/2008/layout/AlternatingPictureCircles"/>
    <dgm:cxn modelId="{A2BCBA01-B853-4C96-8765-6FFD6D683ABA}" type="presParOf" srcId="{518D83CB-E955-42F1-B9A3-7ECD937A5BAA}" destId="{66C67623-EFA1-4396-A8F5-F287F078EAC3}" srcOrd="2" destOrd="0" presId="urn:microsoft.com/office/officeart/2008/layout/AlternatingPictureCircles"/>
    <dgm:cxn modelId="{6D3DE1EB-0D38-494C-A61D-0ACB5AE0B221}" type="presParOf" srcId="{66C67623-EFA1-4396-A8F5-F287F078EAC3}" destId="{349A24B9-CC17-45D5-94C5-CD562ADAD84F}" srcOrd="0" destOrd="0" presId="urn:microsoft.com/office/officeart/2008/layout/AlternatingPictureCircles"/>
    <dgm:cxn modelId="{49C2165D-7FB0-4AA9-AA75-431048115E9E}" type="presParOf" srcId="{66C67623-EFA1-4396-A8F5-F287F078EAC3}" destId="{D9E8F535-B046-4589-B885-E65774A81ED4}" srcOrd="1" destOrd="0" presId="urn:microsoft.com/office/officeart/2008/layout/AlternatingPictureCircles"/>
    <dgm:cxn modelId="{000758D3-8B5E-4A51-8ABA-AB8C46F26741}" type="presParOf" srcId="{66C67623-EFA1-4396-A8F5-F287F078EAC3}" destId="{43E77EEC-1902-436D-9860-2FEF72A10A99}" srcOrd="2" destOrd="0" presId="urn:microsoft.com/office/officeart/2008/layout/AlternatingPictureCircles"/>
    <dgm:cxn modelId="{569AFD8E-E58B-4722-B720-4359C4FF575B}" type="presParOf" srcId="{66C67623-EFA1-4396-A8F5-F287F078EAC3}" destId="{22E8BC69-AF32-45A4-879B-A19ADCFA93A8}" srcOrd="3" destOrd="0" presId="urn:microsoft.com/office/officeart/2008/layout/AlternatingPictureCircles"/>
    <dgm:cxn modelId="{82A491B8-C56D-4CE3-8085-FA29ED7319EA}" type="presParOf" srcId="{518D83CB-E955-42F1-B9A3-7ECD937A5BAA}" destId="{FC5208F7-EA24-490B-967F-B09E152457FB}" srcOrd="3" destOrd="0" presId="urn:microsoft.com/office/officeart/2008/layout/AlternatingPictureCircles"/>
    <dgm:cxn modelId="{D4C02F82-C130-4160-AADA-FAFA9DA51A86}" type="presParOf" srcId="{FC5208F7-EA24-490B-967F-B09E152457FB}" destId="{E825BB1A-4B59-4BD8-834E-BF0BF97EE00C}" srcOrd="0" destOrd="0" presId="urn:microsoft.com/office/officeart/2008/layout/AlternatingPictureCircles"/>
    <dgm:cxn modelId="{E2BF8515-9376-41AF-88D9-6DD0BB703389}" type="presParOf" srcId="{FC5208F7-EA24-490B-967F-B09E152457FB}" destId="{78EEE040-F8F1-44D9-9C0E-0869972354B7}" srcOrd="1" destOrd="0" presId="urn:microsoft.com/office/officeart/2008/layout/AlternatingPictureCircles"/>
    <dgm:cxn modelId="{9CD9CF4C-D93E-4918-971D-A7D62461C9E9}" type="presParOf" srcId="{FC5208F7-EA24-490B-967F-B09E152457FB}" destId="{F4D4C421-4AF1-430A-B847-FB59D2AA74FB}" srcOrd="2" destOrd="0" presId="urn:microsoft.com/office/officeart/2008/layout/AlternatingPictureCircles"/>
    <dgm:cxn modelId="{2ECD9E86-041D-4FA3-9714-DF30BC94CE86}" type="presParOf" srcId="{518D83CB-E955-42F1-B9A3-7ECD937A5BAA}" destId="{2CEA0793-48BE-42B2-8DD9-FB627D87077F}" srcOrd="4" destOrd="0" presId="urn:microsoft.com/office/officeart/2008/layout/AlternatingPictureCircles"/>
    <dgm:cxn modelId="{9463E024-EF96-485F-BAF8-67B04B19DE1A}" type="presParOf" srcId="{2CEA0793-48BE-42B2-8DD9-FB627D87077F}" destId="{519C6553-9008-45AD-A7DE-8B0F0048A9B5}" srcOrd="0" destOrd="0" presId="urn:microsoft.com/office/officeart/2008/layout/AlternatingPictureCircles"/>
    <dgm:cxn modelId="{CC37E72F-3159-4DE8-80C9-FCDB8FFAFA16}" type="presParOf" srcId="{2CEA0793-48BE-42B2-8DD9-FB627D87077F}" destId="{71112759-78E8-4FF5-8C55-A4D6954E8DA7}" srcOrd="1" destOrd="0" presId="urn:microsoft.com/office/officeart/2008/layout/AlternatingPictureCircles"/>
    <dgm:cxn modelId="{A4EF4110-043B-4AB0-BA7A-6B6B809B371D}" type="presParOf" srcId="{2CEA0793-48BE-42B2-8DD9-FB627D87077F}" destId="{8D76EBC4-0F08-4762-BC50-2523B283BAC2}" srcOrd="2" destOrd="0" presId="urn:microsoft.com/office/officeart/2008/layout/AlternatingPictureCircles"/>
    <dgm:cxn modelId="{5E507894-0D8E-4665-863A-CA53F142877F}" type="presParOf" srcId="{2CEA0793-48BE-42B2-8DD9-FB627D87077F}" destId="{30E2C31A-F12B-410D-8709-CB63518C8146}" srcOrd="3" destOrd="0" presId="urn:microsoft.com/office/officeart/2008/layout/AlternatingPictureCircles"/>
    <dgm:cxn modelId="{E43A3148-4960-42E4-A99D-15FCB92D3DF2}" type="presParOf" srcId="{518D83CB-E955-42F1-B9A3-7ECD937A5BAA}" destId="{F22911B8-24DF-4AE3-93F1-BE46A0BE8564}" srcOrd="5" destOrd="0" presId="urn:microsoft.com/office/officeart/2008/layout/AlternatingPictureCircles"/>
    <dgm:cxn modelId="{6A8FC11E-1BCA-44AF-8B1C-DDC7E5608F68}" type="presParOf" srcId="{F22911B8-24DF-4AE3-93F1-BE46A0BE8564}" destId="{0CEAE6FB-5176-46BE-A3D0-FED64C4F75F5}" srcOrd="0" destOrd="0" presId="urn:microsoft.com/office/officeart/2008/layout/AlternatingPictureCircles"/>
    <dgm:cxn modelId="{D3DECFE3-56F8-4472-93DB-40A07DD851FB}" type="presParOf" srcId="{F22911B8-24DF-4AE3-93F1-BE46A0BE8564}" destId="{A4C5D528-5E3C-49EC-9904-B12C2BCD3E7A}" srcOrd="1" destOrd="0" presId="urn:microsoft.com/office/officeart/2008/layout/AlternatingPictureCircles"/>
    <dgm:cxn modelId="{AA2E25A7-1A4A-4580-8F4A-911F4060654E}" type="presParOf" srcId="{F22911B8-24DF-4AE3-93F1-BE46A0BE8564}" destId="{3141AE6C-F2CE-4EB7-A483-E7883FB1D720}" srcOrd="2" destOrd="0" presId="urn:microsoft.com/office/officeart/2008/layout/AlternatingPictureCircles"/>
    <dgm:cxn modelId="{DDC56FAD-C599-41D8-B747-8E3BCFBDD190}" type="presParOf" srcId="{518D83CB-E955-42F1-B9A3-7ECD937A5BAA}" destId="{286DB718-2920-4E1D-A365-74F9D3F345F9}" srcOrd="6" destOrd="0" presId="urn:microsoft.com/office/officeart/2008/layout/AlternatingPictureCircles"/>
    <dgm:cxn modelId="{E5C32FD7-EB8E-4EB0-9A35-815A04561DF0}" type="presParOf" srcId="{286DB718-2920-4E1D-A365-74F9D3F345F9}" destId="{B31BC2C5-7B33-4B46-9ECC-352652110AF3}" srcOrd="0" destOrd="0" presId="urn:microsoft.com/office/officeart/2008/layout/AlternatingPictureCircles"/>
    <dgm:cxn modelId="{CD8C38F5-8290-4649-9DAF-A73C001305D8}" type="presParOf" srcId="{286DB718-2920-4E1D-A365-74F9D3F345F9}" destId="{696BBFE6-E790-4A9A-8C06-E53515337BFE}" srcOrd="1" destOrd="0" presId="urn:microsoft.com/office/officeart/2008/layout/AlternatingPictureCircles"/>
    <dgm:cxn modelId="{1686F1B6-6A5C-4761-99F9-9CAA30B9C6C5}" type="presParOf" srcId="{286DB718-2920-4E1D-A365-74F9D3F345F9}" destId="{D6FE7322-E865-4C03-87AB-FA26F63F13A1}" srcOrd="2" destOrd="0" presId="urn:microsoft.com/office/officeart/2008/layout/AlternatingPictureCircles"/>
    <dgm:cxn modelId="{8B3952EB-0AFA-4AB8-A672-D816C975BD50}" type="presParOf" srcId="{286DB718-2920-4E1D-A365-74F9D3F345F9}" destId="{B3C008B9-B1AB-43E2-BC24-CD693BA49BBC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BD7BA5-ED27-4440-BBD1-3C39DF1ECD29}" type="doc">
      <dgm:prSet loTypeId="urn:microsoft.com/office/officeart/2008/layout/AlternatingHexagons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4D05090-1A85-4E95-9B57-C6BE1E0F5762}">
      <dgm:prSet phldrT="[Text]"/>
      <dgm:spPr/>
      <dgm:t>
        <a:bodyPr/>
        <a:lstStyle/>
        <a:p>
          <a:r>
            <a:rPr lang="en-US" dirty="0"/>
            <a:t>CTP over time</a:t>
          </a:r>
          <a:endParaRPr lang="en-IN" dirty="0"/>
        </a:p>
      </dgm:t>
    </dgm:pt>
    <dgm:pt modelId="{71F84976-D76C-4D99-B374-9987A7F7A79E}" type="parTrans" cxnId="{4B1F6EAA-94C9-4E15-9612-E789C36A7417}">
      <dgm:prSet/>
      <dgm:spPr/>
      <dgm:t>
        <a:bodyPr/>
        <a:lstStyle/>
        <a:p>
          <a:endParaRPr lang="en-IN"/>
        </a:p>
      </dgm:t>
    </dgm:pt>
    <dgm:pt modelId="{FD1AF220-21D8-4737-9332-ABAB9BACFF1B}" type="sibTrans" cxnId="{4B1F6EAA-94C9-4E15-9612-E789C36A7417}">
      <dgm:prSet/>
      <dgm:spPr/>
      <dgm:t>
        <a:bodyPr/>
        <a:lstStyle/>
        <a:p>
          <a:r>
            <a:rPr lang="en-US" dirty="0"/>
            <a:t>CTR over time</a:t>
          </a:r>
          <a:endParaRPr lang="en-IN" dirty="0"/>
        </a:p>
      </dgm:t>
    </dgm:pt>
    <dgm:pt modelId="{A07D8A0F-5CAD-4563-A9E0-D1B8B6DB74C5}">
      <dgm:prSet phldrT="[Text]" phldr="1"/>
      <dgm:spPr/>
      <dgm:t>
        <a:bodyPr/>
        <a:lstStyle/>
        <a:p>
          <a:endParaRPr lang="en-IN" dirty="0"/>
        </a:p>
      </dgm:t>
    </dgm:pt>
    <dgm:pt modelId="{B8B633BF-375E-4E3E-BC8A-E3DE467FB261}" type="parTrans" cxnId="{FD2A7EBD-EBD3-40C4-B7F4-83AF5D4DBB9A}">
      <dgm:prSet/>
      <dgm:spPr/>
      <dgm:t>
        <a:bodyPr/>
        <a:lstStyle/>
        <a:p>
          <a:endParaRPr lang="en-IN"/>
        </a:p>
      </dgm:t>
    </dgm:pt>
    <dgm:pt modelId="{3DCC1DFE-C1B4-4612-B768-F8970A1015BE}" type="sibTrans" cxnId="{FD2A7EBD-EBD3-40C4-B7F4-83AF5D4DBB9A}">
      <dgm:prSet/>
      <dgm:spPr/>
      <dgm:t>
        <a:bodyPr/>
        <a:lstStyle/>
        <a:p>
          <a:endParaRPr lang="en-IN"/>
        </a:p>
      </dgm:t>
    </dgm:pt>
    <dgm:pt modelId="{1DC34DA9-9792-419D-B651-9189C46BD62D}">
      <dgm:prSet phldrT="[Text]"/>
      <dgm:spPr/>
      <dgm:t>
        <a:bodyPr/>
        <a:lstStyle/>
        <a:p>
          <a:r>
            <a:rPr lang="en-US" dirty="0"/>
            <a:t>Both CTR and CTP over same graph</a:t>
          </a:r>
          <a:endParaRPr lang="en-IN" dirty="0"/>
        </a:p>
      </dgm:t>
    </dgm:pt>
    <dgm:pt modelId="{52C3F812-5E14-4F4C-A5E8-965D746BB0B6}" type="parTrans" cxnId="{AD4021F0-810F-4A7B-A678-CBDA244A540B}">
      <dgm:prSet/>
      <dgm:spPr/>
      <dgm:t>
        <a:bodyPr/>
        <a:lstStyle/>
        <a:p>
          <a:endParaRPr lang="en-IN"/>
        </a:p>
      </dgm:t>
    </dgm:pt>
    <dgm:pt modelId="{608E1999-C7B2-4BEB-8627-FEFFAC0A22F2}" type="sibTrans" cxnId="{AD4021F0-810F-4A7B-A678-CBDA244A540B}">
      <dgm:prSet/>
      <dgm:spPr/>
      <dgm:t>
        <a:bodyPr/>
        <a:lstStyle/>
        <a:p>
          <a:r>
            <a:rPr lang="en-US" dirty="0"/>
            <a:t>CTR by platform</a:t>
          </a:r>
          <a:endParaRPr lang="en-IN" dirty="0"/>
        </a:p>
      </dgm:t>
    </dgm:pt>
    <dgm:pt modelId="{B7559901-D81D-4D93-B3EF-02F5B27AEDE9}">
      <dgm:prSet phldrT="[Text]" phldr="1"/>
      <dgm:spPr/>
      <dgm:t>
        <a:bodyPr/>
        <a:lstStyle/>
        <a:p>
          <a:endParaRPr lang="en-IN" dirty="0"/>
        </a:p>
      </dgm:t>
    </dgm:pt>
    <dgm:pt modelId="{C3175103-FCF1-454C-9247-B4C823DD50D4}" type="parTrans" cxnId="{02F2D73C-71B2-46EA-953A-93507D4CFE56}">
      <dgm:prSet/>
      <dgm:spPr/>
      <dgm:t>
        <a:bodyPr/>
        <a:lstStyle/>
        <a:p>
          <a:endParaRPr lang="en-IN"/>
        </a:p>
      </dgm:t>
    </dgm:pt>
    <dgm:pt modelId="{50052A6E-94BE-492F-8B67-D3300477C331}" type="sibTrans" cxnId="{02F2D73C-71B2-46EA-953A-93507D4CFE56}">
      <dgm:prSet/>
      <dgm:spPr/>
      <dgm:t>
        <a:bodyPr/>
        <a:lstStyle/>
        <a:p>
          <a:endParaRPr lang="en-IN"/>
        </a:p>
      </dgm:t>
    </dgm:pt>
    <dgm:pt modelId="{4DDFB10C-5093-4117-B6ED-403898DF1C13}">
      <dgm:prSet phldrT="[Text]"/>
      <dgm:spPr/>
      <dgm:t>
        <a:bodyPr/>
        <a:lstStyle/>
        <a:p>
          <a:r>
            <a:rPr lang="en-US" dirty="0"/>
            <a:t>Both CTR and CTP by platform</a:t>
          </a:r>
          <a:endParaRPr lang="en-IN" dirty="0"/>
        </a:p>
      </dgm:t>
    </dgm:pt>
    <dgm:pt modelId="{8076C512-CA28-406F-84E4-96C1F777EA53}" type="parTrans" cxnId="{0805F1BD-C50A-494F-B707-666DE82EFDCB}">
      <dgm:prSet/>
      <dgm:spPr/>
      <dgm:t>
        <a:bodyPr/>
        <a:lstStyle/>
        <a:p>
          <a:endParaRPr lang="en-IN"/>
        </a:p>
      </dgm:t>
    </dgm:pt>
    <dgm:pt modelId="{7A96C47E-FBE7-4281-9484-AE207BBD11DC}" type="sibTrans" cxnId="{0805F1BD-C50A-494F-B707-666DE82EFDCB}">
      <dgm:prSet/>
      <dgm:spPr/>
      <dgm:t>
        <a:bodyPr/>
        <a:lstStyle/>
        <a:p>
          <a:r>
            <a:rPr lang="en-US" dirty="0"/>
            <a:t>CTP by platform</a:t>
          </a:r>
          <a:endParaRPr lang="en-IN" dirty="0"/>
        </a:p>
      </dgm:t>
    </dgm:pt>
    <dgm:pt modelId="{9C67EBD7-C91D-4FF6-9484-02EBBD867C67}">
      <dgm:prSet phldrT="[Text]" phldr="1"/>
      <dgm:spPr/>
      <dgm:t>
        <a:bodyPr/>
        <a:lstStyle/>
        <a:p>
          <a:endParaRPr lang="en-IN"/>
        </a:p>
      </dgm:t>
    </dgm:pt>
    <dgm:pt modelId="{8C192F77-F82D-447C-953B-21E2F9070B43}" type="parTrans" cxnId="{3BDCE7D8-E16C-4900-9971-887B356CE78A}">
      <dgm:prSet/>
      <dgm:spPr/>
      <dgm:t>
        <a:bodyPr/>
        <a:lstStyle/>
        <a:p>
          <a:endParaRPr lang="en-IN"/>
        </a:p>
      </dgm:t>
    </dgm:pt>
    <dgm:pt modelId="{3ABE51A4-BC6B-46E7-B4EA-973306931433}" type="sibTrans" cxnId="{3BDCE7D8-E16C-4900-9971-887B356CE78A}">
      <dgm:prSet/>
      <dgm:spPr/>
      <dgm:t>
        <a:bodyPr/>
        <a:lstStyle/>
        <a:p>
          <a:endParaRPr lang="en-IN"/>
        </a:p>
      </dgm:t>
    </dgm:pt>
    <dgm:pt modelId="{85306CEA-4FCF-4897-9A93-FBE2862F949C}" type="pres">
      <dgm:prSet presAssocID="{35BD7BA5-ED27-4440-BBD1-3C39DF1ECD29}" presName="Name0" presStyleCnt="0">
        <dgm:presLayoutVars>
          <dgm:chMax/>
          <dgm:chPref/>
          <dgm:dir/>
          <dgm:animLvl val="lvl"/>
        </dgm:presLayoutVars>
      </dgm:prSet>
      <dgm:spPr/>
    </dgm:pt>
    <dgm:pt modelId="{F3DC15BC-9204-4CAA-BECC-0A76A1052121}" type="pres">
      <dgm:prSet presAssocID="{F4D05090-1A85-4E95-9B57-C6BE1E0F5762}" presName="composite" presStyleCnt="0"/>
      <dgm:spPr/>
    </dgm:pt>
    <dgm:pt modelId="{493158AE-3D0F-44F7-8457-27C4FCCF2CEE}" type="pres">
      <dgm:prSet presAssocID="{F4D05090-1A85-4E95-9B57-C6BE1E0F5762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A91CAE3B-4928-440D-8DC5-F23E79EE54CE}" type="pres">
      <dgm:prSet presAssocID="{F4D05090-1A85-4E95-9B57-C6BE1E0F5762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EF5B420-6412-4F93-A50E-259F7A1DCD37}" type="pres">
      <dgm:prSet presAssocID="{F4D05090-1A85-4E95-9B57-C6BE1E0F5762}" presName="BalanceSpacing" presStyleCnt="0"/>
      <dgm:spPr/>
    </dgm:pt>
    <dgm:pt modelId="{723E96E1-10D6-4F0B-9DFA-9F8C9D2D124C}" type="pres">
      <dgm:prSet presAssocID="{F4D05090-1A85-4E95-9B57-C6BE1E0F5762}" presName="BalanceSpacing1" presStyleCnt="0"/>
      <dgm:spPr/>
    </dgm:pt>
    <dgm:pt modelId="{223DEAD0-CC52-4718-A2B7-42696E1DBC98}" type="pres">
      <dgm:prSet presAssocID="{FD1AF220-21D8-4737-9332-ABAB9BACFF1B}" presName="Accent1Text" presStyleLbl="node1" presStyleIdx="1" presStyleCnt="6"/>
      <dgm:spPr/>
    </dgm:pt>
    <dgm:pt modelId="{990B0942-F7AC-4135-B6AB-58A87C02A327}" type="pres">
      <dgm:prSet presAssocID="{FD1AF220-21D8-4737-9332-ABAB9BACFF1B}" presName="spaceBetweenRectangles" presStyleCnt="0"/>
      <dgm:spPr/>
    </dgm:pt>
    <dgm:pt modelId="{737AD7AD-EDA4-48DF-8746-C898CB379019}" type="pres">
      <dgm:prSet presAssocID="{1DC34DA9-9792-419D-B651-9189C46BD62D}" presName="composite" presStyleCnt="0"/>
      <dgm:spPr/>
    </dgm:pt>
    <dgm:pt modelId="{472518B6-646D-4694-BA53-D398E3C842D4}" type="pres">
      <dgm:prSet presAssocID="{1DC34DA9-9792-419D-B651-9189C46BD62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06CC5CD-4354-48A1-9E23-EA66788173D6}" type="pres">
      <dgm:prSet presAssocID="{1DC34DA9-9792-419D-B651-9189C46BD62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087C435-F993-4179-8C82-C3C8630ABF56}" type="pres">
      <dgm:prSet presAssocID="{1DC34DA9-9792-419D-B651-9189C46BD62D}" presName="BalanceSpacing" presStyleCnt="0"/>
      <dgm:spPr/>
    </dgm:pt>
    <dgm:pt modelId="{E049A6B0-1069-49F3-A29B-1862CA27B916}" type="pres">
      <dgm:prSet presAssocID="{1DC34DA9-9792-419D-B651-9189C46BD62D}" presName="BalanceSpacing1" presStyleCnt="0"/>
      <dgm:spPr/>
    </dgm:pt>
    <dgm:pt modelId="{339CDCFB-E935-4D37-BF16-238D2CBE07D4}" type="pres">
      <dgm:prSet presAssocID="{608E1999-C7B2-4BEB-8627-FEFFAC0A22F2}" presName="Accent1Text" presStyleLbl="node1" presStyleIdx="3" presStyleCnt="6"/>
      <dgm:spPr/>
    </dgm:pt>
    <dgm:pt modelId="{17BB9F9B-7DB4-4E96-A92D-C671FEC21DF1}" type="pres">
      <dgm:prSet presAssocID="{608E1999-C7B2-4BEB-8627-FEFFAC0A22F2}" presName="spaceBetweenRectangles" presStyleCnt="0"/>
      <dgm:spPr/>
    </dgm:pt>
    <dgm:pt modelId="{DF43AF4E-8BE1-4024-9D05-425BAABF22E0}" type="pres">
      <dgm:prSet presAssocID="{4DDFB10C-5093-4117-B6ED-403898DF1C13}" presName="composite" presStyleCnt="0"/>
      <dgm:spPr/>
    </dgm:pt>
    <dgm:pt modelId="{E6231711-2F05-4766-95E3-AAAC976BEAC9}" type="pres">
      <dgm:prSet presAssocID="{4DDFB10C-5093-4117-B6ED-403898DF1C13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571FBE7-4DC9-42AA-A213-35A632099ACE}" type="pres">
      <dgm:prSet presAssocID="{4DDFB10C-5093-4117-B6ED-403898DF1C13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7A1F569-BE4D-4839-968F-4ED465375C3A}" type="pres">
      <dgm:prSet presAssocID="{4DDFB10C-5093-4117-B6ED-403898DF1C13}" presName="BalanceSpacing" presStyleCnt="0"/>
      <dgm:spPr/>
    </dgm:pt>
    <dgm:pt modelId="{76BD8675-20F4-4944-B65D-8CAACD013A74}" type="pres">
      <dgm:prSet presAssocID="{4DDFB10C-5093-4117-B6ED-403898DF1C13}" presName="BalanceSpacing1" presStyleCnt="0"/>
      <dgm:spPr/>
    </dgm:pt>
    <dgm:pt modelId="{737193CC-4E61-4242-9015-99F2B7E43041}" type="pres">
      <dgm:prSet presAssocID="{7A96C47E-FBE7-4281-9484-AE207BBD11DC}" presName="Accent1Text" presStyleLbl="node1" presStyleIdx="5" presStyleCnt="6"/>
      <dgm:spPr/>
    </dgm:pt>
  </dgm:ptLst>
  <dgm:cxnLst>
    <dgm:cxn modelId="{7D72A91D-8A65-4734-AB44-C563353D36AA}" type="presOf" srcId="{35BD7BA5-ED27-4440-BBD1-3C39DF1ECD29}" destId="{85306CEA-4FCF-4897-9A93-FBE2862F949C}" srcOrd="0" destOrd="0" presId="urn:microsoft.com/office/officeart/2008/layout/AlternatingHexagons"/>
    <dgm:cxn modelId="{6F057030-AE5C-4C25-B467-727D2334BED9}" type="presOf" srcId="{1DC34DA9-9792-419D-B651-9189C46BD62D}" destId="{472518B6-646D-4694-BA53-D398E3C842D4}" srcOrd="0" destOrd="0" presId="urn:microsoft.com/office/officeart/2008/layout/AlternatingHexagons"/>
    <dgm:cxn modelId="{EC93AF30-6ED9-4721-95A1-25EE7FF343F5}" type="presOf" srcId="{4DDFB10C-5093-4117-B6ED-403898DF1C13}" destId="{E6231711-2F05-4766-95E3-AAAC976BEAC9}" srcOrd="0" destOrd="0" presId="urn:microsoft.com/office/officeart/2008/layout/AlternatingHexagons"/>
    <dgm:cxn modelId="{02F2D73C-71B2-46EA-953A-93507D4CFE56}" srcId="{1DC34DA9-9792-419D-B651-9189C46BD62D}" destId="{B7559901-D81D-4D93-B3EF-02F5B27AEDE9}" srcOrd="0" destOrd="0" parTransId="{C3175103-FCF1-454C-9247-B4C823DD50D4}" sibTransId="{50052A6E-94BE-492F-8B67-D3300477C331}"/>
    <dgm:cxn modelId="{049F9648-EB02-4F48-B705-2404E13290F3}" type="presOf" srcId="{F4D05090-1A85-4E95-9B57-C6BE1E0F5762}" destId="{493158AE-3D0F-44F7-8457-27C4FCCF2CEE}" srcOrd="0" destOrd="0" presId="urn:microsoft.com/office/officeart/2008/layout/AlternatingHexagons"/>
    <dgm:cxn modelId="{900DFE6A-FCFB-4C38-850A-AB109B8CC99E}" type="presOf" srcId="{7A96C47E-FBE7-4281-9484-AE207BBD11DC}" destId="{737193CC-4E61-4242-9015-99F2B7E43041}" srcOrd="0" destOrd="0" presId="urn:microsoft.com/office/officeart/2008/layout/AlternatingHexagons"/>
    <dgm:cxn modelId="{38222A7E-CCB3-4208-8A3D-E2E20113C363}" type="presOf" srcId="{608E1999-C7B2-4BEB-8627-FEFFAC0A22F2}" destId="{339CDCFB-E935-4D37-BF16-238D2CBE07D4}" srcOrd="0" destOrd="0" presId="urn:microsoft.com/office/officeart/2008/layout/AlternatingHexagons"/>
    <dgm:cxn modelId="{D432D582-37DA-4293-9472-2DEA5E18AD72}" type="presOf" srcId="{FD1AF220-21D8-4737-9332-ABAB9BACFF1B}" destId="{223DEAD0-CC52-4718-A2B7-42696E1DBC98}" srcOrd="0" destOrd="0" presId="urn:microsoft.com/office/officeart/2008/layout/AlternatingHexagons"/>
    <dgm:cxn modelId="{4B1F6EAA-94C9-4E15-9612-E789C36A7417}" srcId="{35BD7BA5-ED27-4440-BBD1-3C39DF1ECD29}" destId="{F4D05090-1A85-4E95-9B57-C6BE1E0F5762}" srcOrd="0" destOrd="0" parTransId="{71F84976-D76C-4D99-B374-9987A7F7A79E}" sibTransId="{FD1AF220-21D8-4737-9332-ABAB9BACFF1B}"/>
    <dgm:cxn modelId="{FD2A7EBD-EBD3-40C4-B7F4-83AF5D4DBB9A}" srcId="{F4D05090-1A85-4E95-9B57-C6BE1E0F5762}" destId="{A07D8A0F-5CAD-4563-A9E0-D1B8B6DB74C5}" srcOrd="0" destOrd="0" parTransId="{B8B633BF-375E-4E3E-BC8A-E3DE467FB261}" sibTransId="{3DCC1DFE-C1B4-4612-B768-F8970A1015BE}"/>
    <dgm:cxn modelId="{0805F1BD-C50A-494F-B707-666DE82EFDCB}" srcId="{35BD7BA5-ED27-4440-BBD1-3C39DF1ECD29}" destId="{4DDFB10C-5093-4117-B6ED-403898DF1C13}" srcOrd="2" destOrd="0" parTransId="{8076C512-CA28-406F-84E4-96C1F777EA53}" sibTransId="{7A96C47E-FBE7-4281-9484-AE207BBD11DC}"/>
    <dgm:cxn modelId="{857227D0-384D-4C13-9E37-9F80D76FAB2D}" type="presOf" srcId="{A07D8A0F-5CAD-4563-A9E0-D1B8B6DB74C5}" destId="{A91CAE3B-4928-440D-8DC5-F23E79EE54CE}" srcOrd="0" destOrd="0" presId="urn:microsoft.com/office/officeart/2008/layout/AlternatingHexagons"/>
    <dgm:cxn modelId="{545F2DD4-8243-4DFD-A05E-77FEB2E56437}" type="presOf" srcId="{B7559901-D81D-4D93-B3EF-02F5B27AEDE9}" destId="{106CC5CD-4354-48A1-9E23-EA66788173D6}" srcOrd="0" destOrd="0" presId="urn:microsoft.com/office/officeart/2008/layout/AlternatingHexagons"/>
    <dgm:cxn modelId="{3BDCE7D8-E16C-4900-9971-887B356CE78A}" srcId="{4DDFB10C-5093-4117-B6ED-403898DF1C13}" destId="{9C67EBD7-C91D-4FF6-9484-02EBBD867C67}" srcOrd="0" destOrd="0" parTransId="{8C192F77-F82D-447C-953B-21E2F9070B43}" sibTransId="{3ABE51A4-BC6B-46E7-B4EA-973306931433}"/>
    <dgm:cxn modelId="{8E97B7EA-69F2-4302-84EC-C73435E49D35}" type="presOf" srcId="{9C67EBD7-C91D-4FF6-9484-02EBBD867C67}" destId="{8571FBE7-4DC9-42AA-A213-35A632099ACE}" srcOrd="0" destOrd="0" presId="urn:microsoft.com/office/officeart/2008/layout/AlternatingHexagons"/>
    <dgm:cxn modelId="{AD4021F0-810F-4A7B-A678-CBDA244A540B}" srcId="{35BD7BA5-ED27-4440-BBD1-3C39DF1ECD29}" destId="{1DC34DA9-9792-419D-B651-9189C46BD62D}" srcOrd="1" destOrd="0" parTransId="{52C3F812-5E14-4F4C-A5E8-965D746BB0B6}" sibTransId="{608E1999-C7B2-4BEB-8627-FEFFAC0A22F2}"/>
    <dgm:cxn modelId="{22632401-BDEF-4F6D-8A25-2EB924844DEA}" type="presParOf" srcId="{85306CEA-4FCF-4897-9A93-FBE2862F949C}" destId="{F3DC15BC-9204-4CAA-BECC-0A76A1052121}" srcOrd="0" destOrd="0" presId="urn:microsoft.com/office/officeart/2008/layout/AlternatingHexagons"/>
    <dgm:cxn modelId="{CC7D636C-4BB1-4FA7-93DC-0A4C8DE3354B}" type="presParOf" srcId="{F3DC15BC-9204-4CAA-BECC-0A76A1052121}" destId="{493158AE-3D0F-44F7-8457-27C4FCCF2CEE}" srcOrd="0" destOrd="0" presId="urn:microsoft.com/office/officeart/2008/layout/AlternatingHexagons"/>
    <dgm:cxn modelId="{84722347-763F-4204-9303-7BC0FD491732}" type="presParOf" srcId="{F3DC15BC-9204-4CAA-BECC-0A76A1052121}" destId="{A91CAE3B-4928-440D-8DC5-F23E79EE54CE}" srcOrd="1" destOrd="0" presId="urn:microsoft.com/office/officeart/2008/layout/AlternatingHexagons"/>
    <dgm:cxn modelId="{9AB4944D-9AEB-47C2-9141-99817C319C1A}" type="presParOf" srcId="{F3DC15BC-9204-4CAA-BECC-0A76A1052121}" destId="{0EF5B420-6412-4F93-A50E-259F7A1DCD37}" srcOrd="2" destOrd="0" presId="urn:microsoft.com/office/officeart/2008/layout/AlternatingHexagons"/>
    <dgm:cxn modelId="{63FB9DD6-C9FA-4222-BA6C-013D4D4262A3}" type="presParOf" srcId="{F3DC15BC-9204-4CAA-BECC-0A76A1052121}" destId="{723E96E1-10D6-4F0B-9DFA-9F8C9D2D124C}" srcOrd="3" destOrd="0" presId="urn:microsoft.com/office/officeart/2008/layout/AlternatingHexagons"/>
    <dgm:cxn modelId="{4439C02B-87C2-495E-A668-5ED72552573E}" type="presParOf" srcId="{F3DC15BC-9204-4CAA-BECC-0A76A1052121}" destId="{223DEAD0-CC52-4718-A2B7-42696E1DBC98}" srcOrd="4" destOrd="0" presId="urn:microsoft.com/office/officeart/2008/layout/AlternatingHexagons"/>
    <dgm:cxn modelId="{BBD0286A-09A3-4B83-A65A-0691C62FF199}" type="presParOf" srcId="{85306CEA-4FCF-4897-9A93-FBE2862F949C}" destId="{990B0942-F7AC-4135-B6AB-58A87C02A327}" srcOrd="1" destOrd="0" presId="urn:microsoft.com/office/officeart/2008/layout/AlternatingHexagons"/>
    <dgm:cxn modelId="{6B571FCF-58CF-4B69-A90A-BC30D9A55542}" type="presParOf" srcId="{85306CEA-4FCF-4897-9A93-FBE2862F949C}" destId="{737AD7AD-EDA4-48DF-8746-C898CB379019}" srcOrd="2" destOrd="0" presId="urn:microsoft.com/office/officeart/2008/layout/AlternatingHexagons"/>
    <dgm:cxn modelId="{69A5F55E-D3FD-42B6-98D9-FFE00AC923C3}" type="presParOf" srcId="{737AD7AD-EDA4-48DF-8746-C898CB379019}" destId="{472518B6-646D-4694-BA53-D398E3C842D4}" srcOrd="0" destOrd="0" presId="urn:microsoft.com/office/officeart/2008/layout/AlternatingHexagons"/>
    <dgm:cxn modelId="{6AE28AD6-04B2-4FD1-AE9F-63EAD0C2E4DE}" type="presParOf" srcId="{737AD7AD-EDA4-48DF-8746-C898CB379019}" destId="{106CC5CD-4354-48A1-9E23-EA66788173D6}" srcOrd="1" destOrd="0" presId="urn:microsoft.com/office/officeart/2008/layout/AlternatingHexagons"/>
    <dgm:cxn modelId="{54E0B11D-D57C-4D05-93C1-F9A1F9B90F5A}" type="presParOf" srcId="{737AD7AD-EDA4-48DF-8746-C898CB379019}" destId="{B087C435-F993-4179-8C82-C3C8630ABF56}" srcOrd="2" destOrd="0" presId="urn:microsoft.com/office/officeart/2008/layout/AlternatingHexagons"/>
    <dgm:cxn modelId="{30A20522-1693-455A-BF2F-4A75BE75D87A}" type="presParOf" srcId="{737AD7AD-EDA4-48DF-8746-C898CB379019}" destId="{E049A6B0-1069-49F3-A29B-1862CA27B916}" srcOrd="3" destOrd="0" presId="urn:microsoft.com/office/officeart/2008/layout/AlternatingHexagons"/>
    <dgm:cxn modelId="{6969BAB7-9B13-4D35-B61E-9D7191635102}" type="presParOf" srcId="{737AD7AD-EDA4-48DF-8746-C898CB379019}" destId="{339CDCFB-E935-4D37-BF16-238D2CBE07D4}" srcOrd="4" destOrd="0" presId="urn:microsoft.com/office/officeart/2008/layout/AlternatingHexagons"/>
    <dgm:cxn modelId="{E6B90239-2B72-4DCF-A760-7C39D1AD0046}" type="presParOf" srcId="{85306CEA-4FCF-4897-9A93-FBE2862F949C}" destId="{17BB9F9B-7DB4-4E96-A92D-C671FEC21DF1}" srcOrd="3" destOrd="0" presId="urn:microsoft.com/office/officeart/2008/layout/AlternatingHexagons"/>
    <dgm:cxn modelId="{82AC77A9-2698-4807-A318-CE8B2AAD287A}" type="presParOf" srcId="{85306CEA-4FCF-4897-9A93-FBE2862F949C}" destId="{DF43AF4E-8BE1-4024-9D05-425BAABF22E0}" srcOrd="4" destOrd="0" presId="urn:microsoft.com/office/officeart/2008/layout/AlternatingHexagons"/>
    <dgm:cxn modelId="{20D9083A-8260-46B2-B978-F0109CA30D4B}" type="presParOf" srcId="{DF43AF4E-8BE1-4024-9D05-425BAABF22E0}" destId="{E6231711-2F05-4766-95E3-AAAC976BEAC9}" srcOrd="0" destOrd="0" presId="urn:microsoft.com/office/officeart/2008/layout/AlternatingHexagons"/>
    <dgm:cxn modelId="{87B3A831-3C3B-4A95-80A5-62B6C6D4D66B}" type="presParOf" srcId="{DF43AF4E-8BE1-4024-9D05-425BAABF22E0}" destId="{8571FBE7-4DC9-42AA-A213-35A632099ACE}" srcOrd="1" destOrd="0" presId="urn:microsoft.com/office/officeart/2008/layout/AlternatingHexagons"/>
    <dgm:cxn modelId="{93942912-B690-41A9-9016-FC007D4542E4}" type="presParOf" srcId="{DF43AF4E-8BE1-4024-9D05-425BAABF22E0}" destId="{57A1F569-BE4D-4839-968F-4ED465375C3A}" srcOrd="2" destOrd="0" presId="urn:microsoft.com/office/officeart/2008/layout/AlternatingHexagons"/>
    <dgm:cxn modelId="{545ABC43-FCC7-491F-82C4-48CB146AA050}" type="presParOf" srcId="{DF43AF4E-8BE1-4024-9D05-425BAABF22E0}" destId="{76BD8675-20F4-4944-B65D-8CAACD013A74}" srcOrd="3" destOrd="0" presId="urn:microsoft.com/office/officeart/2008/layout/AlternatingHexagons"/>
    <dgm:cxn modelId="{D7C6DD89-1C83-476C-ACB7-B2B7EDFE0CF4}" type="presParOf" srcId="{DF43AF4E-8BE1-4024-9D05-425BAABF22E0}" destId="{737193CC-4E61-4242-9015-99F2B7E4304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C12608-94C4-4A8D-9E34-895561CFAF8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91D39A87-5BD7-4DCF-AD99-A418B5E641FF}">
      <dgm:prSet phldrT="[Text]"/>
      <dgm:spPr/>
      <dgm:t>
        <a:bodyPr/>
        <a:lstStyle/>
        <a:p>
          <a:r>
            <a:rPr lang="en-US" dirty="0"/>
            <a:t>CTR will not be helpful</a:t>
          </a:r>
          <a:endParaRPr lang="en-IN" dirty="0"/>
        </a:p>
      </dgm:t>
    </dgm:pt>
    <dgm:pt modelId="{F828067F-FC81-4E12-8D3F-A8AB71594B0F}" type="parTrans" cxnId="{4CAECE1B-01EE-4B5A-BE38-30B134024086}">
      <dgm:prSet/>
      <dgm:spPr/>
      <dgm:t>
        <a:bodyPr/>
        <a:lstStyle/>
        <a:p>
          <a:endParaRPr lang="en-IN"/>
        </a:p>
      </dgm:t>
    </dgm:pt>
    <dgm:pt modelId="{7427DAEE-EC75-477A-8D39-FAF65C5B6B7D}" type="sibTrans" cxnId="{4CAECE1B-01EE-4B5A-BE38-30B134024086}">
      <dgm:prSet/>
      <dgm:spPr/>
      <dgm:t>
        <a:bodyPr/>
        <a:lstStyle/>
        <a:p>
          <a:endParaRPr lang="en-IN"/>
        </a:p>
      </dgm:t>
    </dgm:pt>
    <dgm:pt modelId="{5717C011-0512-4C60-BC8E-05F96E6A7C70}">
      <dgm:prSet phldrT="[Text]"/>
      <dgm:spPr/>
      <dgm:t>
        <a:bodyPr/>
        <a:lstStyle/>
        <a:p>
          <a:r>
            <a:rPr lang="en-US" dirty="0"/>
            <a:t>CTR and CTP naturally follow this trend, so not helpful</a:t>
          </a:r>
          <a:endParaRPr lang="en-IN" dirty="0"/>
        </a:p>
      </dgm:t>
    </dgm:pt>
    <dgm:pt modelId="{5BCCB58B-5E85-456A-93D3-EE268FFE7EDA}" type="parTrans" cxnId="{635775C4-22CC-4A90-968B-39D3B02EF05E}">
      <dgm:prSet/>
      <dgm:spPr/>
      <dgm:t>
        <a:bodyPr/>
        <a:lstStyle/>
        <a:p>
          <a:endParaRPr lang="en-IN"/>
        </a:p>
      </dgm:t>
    </dgm:pt>
    <dgm:pt modelId="{756904E0-934D-44B9-A3A6-DFA0F303625A}" type="sibTrans" cxnId="{635775C4-22CC-4A90-968B-39D3B02EF05E}">
      <dgm:prSet/>
      <dgm:spPr/>
      <dgm:t>
        <a:bodyPr/>
        <a:lstStyle/>
        <a:p>
          <a:endParaRPr lang="en-IN"/>
        </a:p>
      </dgm:t>
    </dgm:pt>
    <dgm:pt modelId="{19C1104C-1B1E-4AAF-9FB1-8119D1BE458E}">
      <dgm:prSet phldrT="[Text]"/>
      <dgm:spPr/>
      <dgm:t>
        <a:bodyPr/>
        <a:lstStyle/>
        <a:p>
          <a:r>
            <a:rPr lang="en-US" dirty="0"/>
            <a:t>CTP over time will not be helpful</a:t>
          </a:r>
          <a:endParaRPr lang="en-IN" dirty="0"/>
        </a:p>
      </dgm:t>
    </dgm:pt>
    <dgm:pt modelId="{47A73FB7-0FBE-43A5-B253-40A5F69A3EC4}" type="parTrans" cxnId="{63E60606-946F-47FD-82C3-2AF4B25E831C}">
      <dgm:prSet/>
      <dgm:spPr/>
      <dgm:t>
        <a:bodyPr/>
        <a:lstStyle/>
        <a:p>
          <a:endParaRPr lang="en-IN"/>
        </a:p>
      </dgm:t>
    </dgm:pt>
    <dgm:pt modelId="{97F80749-4D70-41DC-90AB-15714FC0279E}" type="sibTrans" cxnId="{63E60606-946F-47FD-82C3-2AF4B25E831C}">
      <dgm:prSet/>
      <dgm:spPr/>
      <dgm:t>
        <a:bodyPr/>
        <a:lstStyle/>
        <a:p>
          <a:endParaRPr lang="en-IN"/>
        </a:p>
      </dgm:t>
    </dgm:pt>
    <dgm:pt modelId="{4CA76B68-4AE8-4C69-BED4-A48BD69102A7}">
      <dgm:prSet phldrT="[Text]"/>
      <dgm:spPr/>
      <dgm:t>
        <a:bodyPr/>
        <a:lstStyle/>
        <a:p>
          <a:r>
            <a:rPr lang="en-US" dirty="0"/>
            <a:t>CTR by platform looks quite suspicious but desktop and mobile may have variations</a:t>
          </a:r>
          <a:endParaRPr lang="en-IN" dirty="0"/>
        </a:p>
      </dgm:t>
    </dgm:pt>
    <dgm:pt modelId="{3366D7E9-48DD-4D3E-9A23-2772DEF5E127}" type="parTrans" cxnId="{209BDEE1-8D51-48F0-9991-9097C956F995}">
      <dgm:prSet/>
      <dgm:spPr/>
      <dgm:t>
        <a:bodyPr/>
        <a:lstStyle/>
        <a:p>
          <a:endParaRPr lang="en-IN"/>
        </a:p>
      </dgm:t>
    </dgm:pt>
    <dgm:pt modelId="{DE41AD94-EFEA-4254-9B66-6F874308ED98}" type="sibTrans" cxnId="{209BDEE1-8D51-48F0-9991-9097C956F995}">
      <dgm:prSet/>
      <dgm:spPr/>
      <dgm:t>
        <a:bodyPr/>
        <a:lstStyle/>
        <a:p>
          <a:endParaRPr lang="en-IN"/>
        </a:p>
      </dgm:t>
    </dgm:pt>
    <dgm:pt modelId="{2EE5F1CA-6F8C-459C-9565-F82A131E5D59}">
      <dgm:prSet phldrT="[Text]"/>
      <dgm:spPr/>
      <dgm:t>
        <a:bodyPr/>
        <a:lstStyle/>
        <a:p>
          <a:r>
            <a:rPr lang="en-US" dirty="0"/>
            <a:t>CTP by platform will not be helpful</a:t>
          </a:r>
          <a:endParaRPr lang="en-IN" dirty="0"/>
        </a:p>
      </dgm:t>
    </dgm:pt>
    <dgm:pt modelId="{79DC07D5-DB4A-459C-99A2-237D2EA16AD3}" type="parTrans" cxnId="{59A2661D-D2EB-4A63-B679-824DC62F63B6}">
      <dgm:prSet/>
      <dgm:spPr/>
      <dgm:t>
        <a:bodyPr/>
        <a:lstStyle/>
        <a:p>
          <a:endParaRPr lang="en-IN"/>
        </a:p>
      </dgm:t>
    </dgm:pt>
    <dgm:pt modelId="{8D9F3F52-838F-4DE4-8F3E-DF308FFAB55B}" type="sibTrans" cxnId="{59A2661D-D2EB-4A63-B679-824DC62F63B6}">
      <dgm:prSet/>
      <dgm:spPr/>
      <dgm:t>
        <a:bodyPr/>
        <a:lstStyle/>
        <a:p>
          <a:endParaRPr lang="en-IN"/>
        </a:p>
      </dgm:t>
    </dgm:pt>
    <dgm:pt modelId="{A5461C19-9470-46BF-82D5-A4BC6452B6B7}" type="pres">
      <dgm:prSet presAssocID="{3EC12608-94C4-4A8D-9E34-895561CFAF86}" presName="Name0" presStyleCnt="0">
        <dgm:presLayoutVars>
          <dgm:dir/>
          <dgm:resizeHandles val="exact"/>
        </dgm:presLayoutVars>
      </dgm:prSet>
      <dgm:spPr/>
    </dgm:pt>
    <dgm:pt modelId="{2198C761-A37E-4DC0-8DE6-3E7E34AE68A3}" type="pres">
      <dgm:prSet presAssocID="{91D39A87-5BD7-4DCF-AD99-A418B5E641FF}" presName="composite" presStyleCnt="0"/>
      <dgm:spPr/>
    </dgm:pt>
    <dgm:pt modelId="{3946A9C6-42A7-4B55-A598-FF483F1F04F4}" type="pres">
      <dgm:prSet presAssocID="{91D39A87-5BD7-4DCF-AD99-A418B5E641FF}" presName="rect1" presStyleLbl="bgImgPlace1" presStyleIdx="0" presStyleCnt="5" custScaleX="80842" custScaleY="86676" custLinFactNeighborX="-2964" custLinFactNeighborY="-39"/>
      <dgm:spPr>
        <a:blipFill>
          <a:blip xmlns:r="http://schemas.openxmlformats.org/officeDocument/2006/relationships" r:embed="rId1"/>
          <a:srcRect/>
          <a:stretch>
            <a:fillRect l="-16000" r="-16000"/>
          </a:stretch>
        </a:blipFill>
      </dgm:spPr>
    </dgm:pt>
    <dgm:pt modelId="{2D145FA7-CAC2-401E-9FFC-6DD313757F39}" type="pres">
      <dgm:prSet presAssocID="{91D39A87-5BD7-4DCF-AD99-A418B5E641FF}" presName="wedgeRectCallout1" presStyleLbl="node1" presStyleIdx="0" presStyleCnt="5" custScaleX="77056" custScaleY="71328" custLinFactNeighborX="-5534" custLinFactNeighborY="-4758">
        <dgm:presLayoutVars>
          <dgm:bulletEnabled val="1"/>
        </dgm:presLayoutVars>
      </dgm:prSet>
      <dgm:spPr/>
    </dgm:pt>
    <dgm:pt modelId="{09E077CF-72B9-4904-8D76-7643DB596F3E}" type="pres">
      <dgm:prSet presAssocID="{7427DAEE-EC75-477A-8D39-FAF65C5B6B7D}" presName="sibTrans" presStyleCnt="0"/>
      <dgm:spPr/>
    </dgm:pt>
    <dgm:pt modelId="{B21E8D88-3FEF-441C-A566-1AEE6F58C5A6}" type="pres">
      <dgm:prSet presAssocID="{19C1104C-1B1E-4AAF-9FB1-8119D1BE458E}" presName="composite" presStyleCnt="0"/>
      <dgm:spPr/>
    </dgm:pt>
    <dgm:pt modelId="{A51CB096-766D-4AC4-BB84-5635CCD1E8B1}" type="pres">
      <dgm:prSet presAssocID="{19C1104C-1B1E-4AAF-9FB1-8119D1BE458E}" presName="rect1" presStyleLbl="bgImgPlace1" presStyleIdx="1" presStyleCnt="5" custScaleX="101484" custScaleY="99994"/>
      <dgm:spPr>
        <a:blipFill>
          <a:blip xmlns:r="http://schemas.openxmlformats.org/officeDocument/2006/relationships" r:embed="rId2"/>
          <a:srcRect/>
          <a:stretch>
            <a:fillRect l="-15000" r="-15000"/>
          </a:stretch>
        </a:blipFill>
      </dgm:spPr>
    </dgm:pt>
    <dgm:pt modelId="{8E2759DB-F7CC-44BD-B7B9-FA6960213880}" type="pres">
      <dgm:prSet presAssocID="{19C1104C-1B1E-4AAF-9FB1-8119D1BE458E}" presName="wedgeRectCallout1" presStyleLbl="node1" presStyleIdx="1" presStyleCnt="5" custScaleX="88502" custScaleY="95645" custLinFactNeighborX="-1712" custLinFactNeighborY="5526">
        <dgm:presLayoutVars>
          <dgm:bulletEnabled val="1"/>
        </dgm:presLayoutVars>
      </dgm:prSet>
      <dgm:spPr/>
    </dgm:pt>
    <dgm:pt modelId="{B7B63FEE-0F11-4A99-8485-AA61D24B6DF1}" type="pres">
      <dgm:prSet presAssocID="{97F80749-4D70-41DC-90AB-15714FC0279E}" presName="sibTrans" presStyleCnt="0"/>
      <dgm:spPr/>
    </dgm:pt>
    <dgm:pt modelId="{A279C540-A66A-4A18-B0D5-CDDCE4B86024}" type="pres">
      <dgm:prSet presAssocID="{5717C011-0512-4C60-BC8E-05F96E6A7C70}" presName="composite" presStyleCnt="0"/>
      <dgm:spPr/>
    </dgm:pt>
    <dgm:pt modelId="{21F6333C-6F90-4381-B53C-746E59803B51}" type="pres">
      <dgm:prSet presAssocID="{5717C011-0512-4C60-BC8E-05F96E6A7C70}" presName="rect1" presStyleLbl="bgImgPlace1" presStyleIdx="2" presStyleCnt="5" custScaleX="86341" custScaleY="88704" custLinFactNeighborX="2028" custLinFactNeighborY="2908"/>
      <dgm:spPr>
        <a:blipFill>
          <a:blip xmlns:r="http://schemas.openxmlformats.org/officeDocument/2006/relationships" r:embed="rId3"/>
          <a:srcRect/>
          <a:stretch>
            <a:fillRect l="-22000" r="-22000"/>
          </a:stretch>
        </a:blipFill>
      </dgm:spPr>
    </dgm:pt>
    <dgm:pt modelId="{788CE6D0-25DA-4BFE-A129-2F6074317A74}" type="pres">
      <dgm:prSet presAssocID="{5717C011-0512-4C60-BC8E-05F96E6A7C70}" presName="wedgeRectCallout1" presStyleLbl="node1" presStyleIdx="2" presStyleCnt="5" custScaleX="86690" custScaleY="83843" custLinFactNeighborX="-619" custLinFactNeighborY="3318">
        <dgm:presLayoutVars>
          <dgm:bulletEnabled val="1"/>
        </dgm:presLayoutVars>
      </dgm:prSet>
      <dgm:spPr/>
    </dgm:pt>
    <dgm:pt modelId="{3D7F31F6-F997-4029-9EF6-45CE4D8103F4}" type="pres">
      <dgm:prSet presAssocID="{756904E0-934D-44B9-A3A6-DFA0F303625A}" presName="sibTrans" presStyleCnt="0"/>
      <dgm:spPr/>
    </dgm:pt>
    <dgm:pt modelId="{51B6E017-B72A-4AB9-B19F-7AC30976870C}" type="pres">
      <dgm:prSet presAssocID="{2EE5F1CA-6F8C-459C-9565-F82A131E5D59}" presName="composite" presStyleCnt="0"/>
      <dgm:spPr/>
    </dgm:pt>
    <dgm:pt modelId="{3C05D620-58CF-4030-ABD0-2A66699EA7B0}" type="pres">
      <dgm:prSet presAssocID="{2EE5F1CA-6F8C-459C-9565-F82A131E5D59}" presName="rect1" presStyleLbl="bgImgPlace1" presStyleIdx="3" presStyleCnt="5" custScaleX="117488" custScaleY="105933" custLinFactNeighborX="1650"/>
      <dgm:spPr>
        <a:blipFill>
          <a:blip xmlns:r="http://schemas.openxmlformats.org/officeDocument/2006/relationships" r:embed="rId4"/>
          <a:srcRect/>
          <a:stretch>
            <a:fillRect l="-16000" r="-16000"/>
          </a:stretch>
        </a:blipFill>
      </dgm:spPr>
    </dgm:pt>
    <dgm:pt modelId="{64FEE3FF-C451-465D-BA11-6D82227D6C2E}" type="pres">
      <dgm:prSet presAssocID="{2EE5F1CA-6F8C-459C-9565-F82A131E5D59}" presName="wedgeRectCallout1" presStyleLbl="node1" presStyleIdx="3" presStyleCnt="5" custScaleX="90344" custScaleY="56120" custLinFactX="41672" custLinFactNeighborX="100000" custLinFactNeighborY="-18022">
        <dgm:presLayoutVars>
          <dgm:bulletEnabled val="1"/>
        </dgm:presLayoutVars>
      </dgm:prSet>
      <dgm:spPr/>
    </dgm:pt>
    <dgm:pt modelId="{79EC1AD3-4647-437A-8EB1-AED8CE77DA97}" type="pres">
      <dgm:prSet presAssocID="{8D9F3F52-838F-4DE4-8F3E-DF308FFAB55B}" presName="sibTrans" presStyleCnt="0"/>
      <dgm:spPr/>
    </dgm:pt>
    <dgm:pt modelId="{2EC016F0-B75E-4AEB-91B6-27759DFEB129}" type="pres">
      <dgm:prSet presAssocID="{4CA76B68-4AE8-4C69-BED4-A48BD69102A7}" presName="composite" presStyleCnt="0"/>
      <dgm:spPr/>
    </dgm:pt>
    <dgm:pt modelId="{66950330-390A-4CD5-A349-B92B99908B42}" type="pres">
      <dgm:prSet presAssocID="{4CA76B68-4AE8-4C69-BED4-A48BD69102A7}" presName="rect1" presStyleLbl="bgImgPlace1" presStyleIdx="4" presStyleCnt="5" custLinFactNeighborX="7706" custLinFactNeighborY="-3784"/>
      <dgm:spPr>
        <a:blipFill>
          <a:blip xmlns:r="http://schemas.openxmlformats.org/officeDocument/2006/relationships" r:embed="rId5"/>
          <a:srcRect/>
          <a:stretch>
            <a:fillRect l="-8000" r="-8000"/>
          </a:stretch>
        </a:blipFill>
      </dgm:spPr>
    </dgm:pt>
    <dgm:pt modelId="{FF390DCB-D909-4235-B298-59F77A1BD526}" type="pres">
      <dgm:prSet presAssocID="{4CA76B68-4AE8-4C69-BED4-A48BD69102A7}" presName="wedgeRectCallout1" presStyleLbl="node1" presStyleIdx="4" presStyleCnt="5" custScaleX="110779" custScaleY="76327" custLinFactX="-29806" custLinFactNeighborX="-100000" custLinFactNeighborY="16054">
        <dgm:presLayoutVars>
          <dgm:bulletEnabled val="1"/>
        </dgm:presLayoutVars>
      </dgm:prSet>
      <dgm:spPr/>
    </dgm:pt>
  </dgm:ptLst>
  <dgm:cxnLst>
    <dgm:cxn modelId="{63E60606-946F-47FD-82C3-2AF4B25E831C}" srcId="{3EC12608-94C4-4A8D-9E34-895561CFAF86}" destId="{19C1104C-1B1E-4AAF-9FB1-8119D1BE458E}" srcOrd="1" destOrd="0" parTransId="{47A73FB7-0FBE-43A5-B253-40A5F69A3EC4}" sibTransId="{97F80749-4D70-41DC-90AB-15714FC0279E}"/>
    <dgm:cxn modelId="{4CAECE1B-01EE-4B5A-BE38-30B134024086}" srcId="{3EC12608-94C4-4A8D-9E34-895561CFAF86}" destId="{91D39A87-5BD7-4DCF-AD99-A418B5E641FF}" srcOrd="0" destOrd="0" parTransId="{F828067F-FC81-4E12-8D3F-A8AB71594B0F}" sibTransId="{7427DAEE-EC75-477A-8D39-FAF65C5B6B7D}"/>
    <dgm:cxn modelId="{59A2661D-D2EB-4A63-B679-824DC62F63B6}" srcId="{3EC12608-94C4-4A8D-9E34-895561CFAF86}" destId="{2EE5F1CA-6F8C-459C-9565-F82A131E5D59}" srcOrd="3" destOrd="0" parTransId="{79DC07D5-DB4A-459C-99A2-237D2EA16AD3}" sibTransId="{8D9F3F52-838F-4DE4-8F3E-DF308FFAB55B}"/>
    <dgm:cxn modelId="{450E0C25-F6AA-44EE-B449-C2EDDB4A2DF4}" type="presOf" srcId="{2EE5F1CA-6F8C-459C-9565-F82A131E5D59}" destId="{64FEE3FF-C451-465D-BA11-6D82227D6C2E}" srcOrd="0" destOrd="0" presId="urn:microsoft.com/office/officeart/2008/layout/BendingPictureCaptionList"/>
    <dgm:cxn modelId="{17984D4D-2051-4B3E-9F90-686272B83155}" type="presOf" srcId="{3EC12608-94C4-4A8D-9E34-895561CFAF86}" destId="{A5461C19-9470-46BF-82D5-A4BC6452B6B7}" srcOrd="0" destOrd="0" presId="urn:microsoft.com/office/officeart/2008/layout/BendingPictureCaptionList"/>
    <dgm:cxn modelId="{15097D4D-D60D-4691-9D2A-FAA2C777102A}" type="presOf" srcId="{5717C011-0512-4C60-BC8E-05F96E6A7C70}" destId="{788CE6D0-25DA-4BFE-A129-2F6074317A74}" srcOrd="0" destOrd="0" presId="urn:microsoft.com/office/officeart/2008/layout/BendingPictureCaptionList"/>
    <dgm:cxn modelId="{A039FD9D-4E3E-4FF8-AC52-297F73F7C9C4}" type="presOf" srcId="{91D39A87-5BD7-4DCF-AD99-A418B5E641FF}" destId="{2D145FA7-CAC2-401E-9FFC-6DD313757F39}" srcOrd="0" destOrd="0" presId="urn:microsoft.com/office/officeart/2008/layout/BendingPictureCaptionList"/>
    <dgm:cxn modelId="{C35C3AAC-9DD7-476D-B1AF-9F9E1A558BB4}" type="presOf" srcId="{4CA76B68-4AE8-4C69-BED4-A48BD69102A7}" destId="{FF390DCB-D909-4235-B298-59F77A1BD526}" srcOrd="0" destOrd="0" presId="urn:microsoft.com/office/officeart/2008/layout/BendingPictureCaptionList"/>
    <dgm:cxn modelId="{635775C4-22CC-4A90-968B-39D3B02EF05E}" srcId="{3EC12608-94C4-4A8D-9E34-895561CFAF86}" destId="{5717C011-0512-4C60-BC8E-05F96E6A7C70}" srcOrd="2" destOrd="0" parTransId="{5BCCB58B-5E85-456A-93D3-EE268FFE7EDA}" sibTransId="{756904E0-934D-44B9-A3A6-DFA0F303625A}"/>
    <dgm:cxn modelId="{209BDEE1-8D51-48F0-9991-9097C956F995}" srcId="{3EC12608-94C4-4A8D-9E34-895561CFAF86}" destId="{4CA76B68-4AE8-4C69-BED4-A48BD69102A7}" srcOrd="4" destOrd="0" parTransId="{3366D7E9-48DD-4D3E-9A23-2772DEF5E127}" sibTransId="{DE41AD94-EFEA-4254-9B66-6F874308ED98}"/>
    <dgm:cxn modelId="{400B65E2-5DEE-44E5-91F6-C7CCF04EA18D}" type="presOf" srcId="{19C1104C-1B1E-4AAF-9FB1-8119D1BE458E}" destId="{8E2759DB-F7CC-44BD-B7B9-FA6960213880}" srcOrd="0" destOrd="0" presId="urn:microsoft.com/office/officeart/2008/layout/BendingPictureCaptionList"/>
    <dgm:cxn modelId="{47AB1555-1627-4CED-AE7C-986183790E36}" type="presParOf" srcId="{A5461C19-9470-46BF-82D5-A4BC6452B6B7}" destId="{2198C761-A37E-4DC0-8DE6-3E7E34AE68A3}" srcOrd="0" destOrd="0" presId="urn:microsoft.com/office/officeart/2008/layout/BendingPictureCaptionList"/>
    <dgm:cxn modelId="{7E1CB7DA-CC0B-48BB-A757-DBA42F59D6E6}" type="presParOf" srcId="{2198C761-A37E-4DC0-8DE6-3E7E34AE68A3}" destId="{3946A9C6-42A7-4B55-A598-FF483F1F04F4}" srcOrd="0" destOrd="0" presId="urn:microsoft.com/office/officeart/2008/layout/BendingPictureCaptionList"/>
    <dgm:cxn modelId="{6A2D7FD4-FC6A-4349-9B8C-591438E15F31}" type="presParOf" srcId="{2198C761-A37E-4DC0-8DE6-3E7E34AE68A3}" destId="{2D145FA7-CAC2-401E-9FFC-6DD313757F39}" srcOrd="1" destOrd="0" presId="urn:microsoft.com/office/officeart/2008/layout/BendingPictureCaptionList"/>
    <dgm:cxn modelId="{F597BDC2-56A4-44E9-8A2E-6A164DD68DCD}" type="presParOf" srcId="{A5461C19-9470-46BF-82D5-A4BC6452B6B7}" destId="{09E077CF-72B9-4904-8D76-7643DB596F3E}" srcOrd="1" destOrd="0" presId="urn:microsoft.com/office/officeart/2008/layout/BendingPictureCaptionList"/>
    <dgm:cxn modelId="{4377CD96-E8A3-4277-8FEB-7058A03A53A2}" type="presParOf" srcId="{A5461C19-9470-46BF-82D5-A4BC6452B6B7}" destId="{B21E8D88-3FEF-441C-A566-1AEE6F58C5A6}" srcOrd="2" destOrd="0" presId="urn:microsoft.com/office/officeart/2008/layout/BendingPictureCaptionList"/>
    <dgm:cxn modelId="{16F5635B-768B-4F37-B225-BE4731CEE966}" type="presParOf" srcId="{B21E8D88-3FEF-441C-A566-1AEE6F58C5A6}" destId="{A51CB096-766D-4AC4-BB84-5635CCD1E8B1}" srcOrd="0" destOrd="0" presId="urn:microsoft.com/office/officeart/2008/layout/BendingPictureCaptionList"/>
    <dgm:cxn modelId="{95F17CFD-DD57-4C03-9A11-DE315B58879E}" type="presParOf" srcId="{B21E8D88-3FEF-441C-A566-1AEE6F58C5A6}" destId="{8E2759DB-F7CC-44BD-B7B9-FA6960213880}" srcOrd="1" destOrd="0" presId="urn:microsoft.com/office/officeart/2008/layout/BendingPictureCaptionList"/>
    <dgm:cxn modelId="{9391637F-8335-4215-A713-53D20F4B6A53}" type="presParOf" srcId="{A5461C19-9470-46BF-82D5-A4BC6452B6B7}" destId="{B7B63FEE-0F11-4A99-8485-AA61D24B6DF1}" srcOrd="3" destOrd="0" presId="urn:microsoft.com/office/officeart/2008/layout/BendingPictureCaptionList"/>
    <dgm:cxn modelId="{039C6DD5-2E83-4BAF-AF25-7E61876EE5C4}" type="presParOf" srcId="{A5461C19-9470-46BF-82D5-A4BC6452B6B7}" destId="{A279C540-A66A-4A18-B0D5-CDDCE4B86024}" srcOrd="4" destOrd="0" presId="urn:microsoft.com/office/officeart/2008/layout/BendingPictureCaptionList"/>
    <dgm:cxn modelId="{650FE134-C2E9-4855-A0A2-7C379A01D12D}" type="presParOf" srcId="{A279C540-A66A-4A18-B0D5-CDDCE4B86024}" destId="{21F6333C-6F90-4381-B53C-746E59803B51}" srcOrd="0" destOrd="0" presId="urn:microsoft.com/office/officeart/2008/layout/BendingPictureCaptionList"/>
    <dgm:cxn modelId="{8D582512-5A19-4D61-B2A6-539EF28B9A08}" type="presParOf" srcId="{A279C540-A66A-4A18-B0D5-CDDCE4B86024}" destId="{788CE6D0-25DA-4BFE-A129-2F6074317A74}" srcOrd="1" destOrd="0" presId="urn:microsoft.com/office/officeart/2008/layout/BendingPictureCaptionList"/>
    <dgm:cxn modelId="{9FE7F521-0A07-4A1D-9A2E-B4AA3C9A3BF9}" type="presParOf" srcId="{A5461C19-9470-46BF-82D5-A4BC6452B6B7}" destId="{3D7F31F6-F997-4029-9EF6-45CE4D8103F4}" srcOrd="5" destOrd="0" presId="urn:microsoft.com/office/officeart/2008/layout/BendingPictureCaptionList"/>
    <dgm:cxn modelId="{47E05945-6E22-4C1C-953A-E1022512AC08}" type="presParOf" srcId="{A5461C19-9470-46BF-82D5-A4BC6452B6B7}" destId="{51B6E017-B72A-4AB9-B19F-7AC30976870C}" srcOrd="6" destOrd="0" presId="urn:microsoft.com/office/officeart/2008/layout/BendingPictureCaptionList"/>
    <dgm:cxn modelId="{EC19796B-DBB2-44F6-B228-91B76D12699F}" type="presParOf" srcId="{51B6E017-B72A-4AB9-B19F-7AC30976870C}" destId="{3C05D620-58CF-4030-ABD0-2A66699EA7B0}" srcOrd="0" destOrd="0" presId="urn:microsoft.com/office/officeart/2008/layout/BendingPictureCaptionList"/>
    <dgm:cxn modelId="{A380E408-B421-47F3-8BA4-4417C65DE986}" type="presParOf" srcId="{51B6E017-B72A-4AB9-B19F-7AC30976870C}" destId="{64FEE3FF-C451-465D-BA11-6D82227D6C2E}" srcOrd="1" destOrd="0" presId="urn:microsoft.com/office/officeart/2008/layout/BendingPictureCaptionList"/>
    <dgm:cxn modelId="{AD9D5BC9-E582-4184-BC46-7272371EEB3D}" type="presParOf" srcId="{A5461C19-9470-46BF-82D5-A4BC6452B6B7}" destId="{79EC1AD3-4647-437A-8EB1-AED8CE77DA97}" srcOrd="7" destOrd="0" presId="urn:microsoft.com/office/officeart/2008/layout/BendingPictureCaptionList"/>
    <dgm:cxn modelId="{406C5C36-E3BB-4395-AE61-3E137608DA3E}" type="presParOf" srcId="{A5461C19-9470-46BF-82D5-A4BC6452B6B7}" destId="{2EC016F0-B75E-4AEB-91B6-27759DFEB129}" srcOrd="8" destOrd="0" presId="urn:microsoft.com/office/officeart/2008/layout/BendingPictureCaptionList"/>
    <dgm:cxn modelId="{9200464E-A25F-48FC-97D0-AB8705167FD2}" type="presParOf" srcId="{2EC016F0-B75E-4AEB-91B6-27759DFEB129}" destId="{66950330-390A-4CD5-A349-B92B99908B42}" srcOrd="0" destOrd="0" presId="urn:microsoft.com/office/officeart/2008/layout/BendingPictureCaptionList"/>
    <dgm:cxn modelId="{A0A1B7F9-7278-4DD0-8A97-926486967B5B}" type="presParOf" srcId="{2EC016F0-B75E-4AEB-91B6-27759DFEB129}" destId="{FF390DCB-D909-4235-B298-59F77A1BD526}" srcOrd="1" destOrd="0" presId="urn:microsoft.com/office/officeart/2008/layout/BendingPictureCa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65512B-67BF-4198-A35E-AA4C31024E36}" type="doc">
      <dgm:prSet loTypeId="urn:microsoft.com/office/officeart/2005/8/layout/v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99AC2DB0-D29A-455D-8653-D06CE5B0C0CC}">
      <dgm:prSet phldrT="[Text]"/>
      <dgm:spPr/>
      <dgm:t>
        <a:bodyPr/>
        <a:lstStyle/>
        <a:p>
          <a:r>
            <a:rPr lang="en-US" dirty="0"/>
            <a:t>Sums &amp; Counts</a:t>
          </a:r>
          <a:endParaRPr lang="en-IN" dirty="0"/>
        </a:p>
      </dgm:t>
    </dgm:pt>
    <dgm:pt modelId="{381D5C53-082F-40E9-A684-21C398A9E8B7}" type="parTrans" cxnId="{E5F3680C-EC9F-4CDA-A017-6CB7F90FD197}">
      <dgm:prSet/>
      <dgm:spPr/>
      <dgm:t>
        <a:bodyPr/>
        <a:lstStyle/>
        <a:p>
          <a:endParaRPr lang="en-IN"/>
        </a:p>
      </dgm:t>
    </dgm:pt>
    <dgm:pt modelId="{35896D3F-AA71-44B4-8C4E-BAB2023B9BE8}" type="sibTrans" cxnId="{E5F3680C-EC9F-4CDA-A017-6CB7F90FD197}">
      <dgm:prSet/>
      <dgm:spPr/>
      <dgm:t>
        <a:bodyPr/>
        <a:lstStyle/>
        <a:p>
          <a:endParaRPr lang="en-IN"/>
        </a:p>
      </dgm:t>
    </dgm:pt>
    <dgm:pt modelId="{C0C5D7EB-8F5E-4772-858B-ED5450A1F2B1}">
      <dgm:prSet phldrT="[Text]"/>
      <dgm:spPr/>
      <dgm:t>
        <a:bodyPr/>
        <a:lstStyle/>
        <a:p>
          <a:r>
            <a:rPr lang="en-US" dirty="0"/>
            <a:t>Summation and count of total users visited</a:t>
          </a:r>
          <a:endParaRPr lang="en-IN" dirty="0"/>
        </a:p>
      </dgm:t>
    </dgm:pt>
    <dgm:pt modelId="{FD80E62A-CFA4-4C54-86F0-E04DC7F59C75}" type="parTrans" cxnId="{0834AFA7-F627-4C96-B337-04CA8C7FDA9E}">
      <dgm:prSet/>
      <dgm:spPr/>
      <dgm:t>
        <a:bodyPr/>
        <a:lstStyle/>
        <a:p>
          <a:endParaRPr lang="en-IN"/>
        </a:p>
      </dgm:t>
    </dgm:pt>
    <dgm:pt modelId="{2A6C6EE6-5786-401C-BE82-F141479393EC}" type="sibTrans" cxnId="{0834AFA7-F627-4C96-B337-04CA8C7FDA9E}">
      <dgm:prSet/>
      <dgm:spPr/>
      <dgm:t>
        <a:bodyPr/>
        <a:lstStyle/>
        <a:p>
          <a:endParaRPr lang="en-IN"/>
        </a:p>
      </dgm:t>
    </dgm:pt>
    <dgm:pt modelId="{B7DEE73E-CB18-40BF-9662-A08293A30A0A}">
      <dgm:prSet phldrT="[Text]"/>
      <dgm:spPr/>
      <dgm:t>
        <a:bodyPr/>
        <a:lstStyle/>
        <a:p>
          <a:endParaRPr lang="en-IN" dirty="0"/>
        </a:p>
      </dgm:t>
    </dgm:pt>
    <dgm:pt modelId="{8ED83805-AC67-48B7-AF72-9364A31E3503}" type="parTrans" cxnId="{C5D3A7DA-20B4-4232-A6A6-6A339861EA21}">
      <dgm:prSet/>
      <dgm:spPr/>
      <dgm:t>
        <a:bodyPr/>
        <a:lstStyle/>
        <a:p>
          <a:endParaRPr lang="en-IN"/>
        </a:p>
      </dgm:t>
    </dgm:pt>
    <dgm:pt modelId="{755FC835-315E-4F8F-8389-0383468166E3}" type="sibTrans" cxnId="{C5D3A7DA-20B4-4232-A6A6-6A339861EA21}">
      <dgm:prSet/>
      <dgm:spPr/>
      <dgm:t>
        <a:bodyPr/>
        <a:lstStyle/>
        <a:p>
          <a:endParaRPr lang="en-IN"/>
        </a:p>
      </dgm:t>
    </dgm:pt>
    <dgm:pt modelId="{D577BFA0-C5E4-4070-90DE-F68AAC1897F3}">
      <dgm:prSet phldrT="[Text]"/>
      <dgm:spPr/>
      <dgm:t>
        <a:bodyPr/>
        <a:lstStyle/>
        <a:p>
          <a:r>
            <a:rPr lang="en-US" dirty="0"/>
            <a:t>Probabilities &amp; rates</a:t>
          </a:r>
          <a:endParaRPr lang="en-IN" dirty="0"/>
        </a:p>
      </dgm:t>
    </dgm:pt>
    <dgm:pt modelId="{7110B0CD-860D-4D58-BDE5-C35997717D27}" type="parTrans" cxnId="{AE4F6607-ACC6-4191-9A8D-B65DA61659CA}">
      <dgm:prSet/>
      <dgm:spPr/>
      <dgm:t>
        <a:bodyPr/>
        <a:lstStyle/>
        <a:p>
          <a:endParaRPr lang="en-IN"/>
        </a:p>
      </dgm:t>
    </dgm:pt>
    <dgm:pt modelId="{EED9308A-14CB-4C78-9434-F2BD41684F44}" type="sibTrans" cxnId="{AE4F6607-ACC6-4191-9A8D-B65DA61659CA}">
      <dgm:prSet/>
      <dgm:spPr/>
      <dgm:t>
        <a:bodyPr/>
        <a:lstStyle/>
        <a:p>
          <a:endParaRPr lang="en-IN"/>
        </a:p>
      </dgm:t>
    </dgm:pt>
    <dgm:pt modelId="{DA2EBE95-9656-4C90-A273-769AB59960EE}">
      <dgm:prSet phldrT="[Text]"/>
      <dgm:spPr/>
      <dgm:t>
        <a:bodyPr/>
        <a:lstStyle/>
        <a:p>
          <a:r>
            <a:rPr lang="en-US" dirty="0"/>
            <a:t>CTP &amp; CTR</a:t>
          </a:r>
          <a:endParaRPr lang="en-IN" dirty="0"/>
        </a:p>
      </dgm:t>
    </dgm:pt>
    <dgm:pt modelId="{7DD735CA-7B36-456D-9B2C-13ED3F435538}" type="parTrans" cxnId="{2BB93DDC-0623-4530-8472-BEBE18DA0DFF}">
      <dgm:prSet/>
      <dgm:spPr/>
      <dgm:t>
        <a:bodyPr/>
        <a:lstStyle/>
        <a:p>
          <a:endParaRPr lang="en-IN"/>
        </a:p>
      </dgm:t>
    </dgm:pt>
    <dgm:pt modelId="{4AA0DB7D-E602-4ADF-9B2F-4FD0934022BD}" type="sibTrans" cxnId="{2BB93DDC-0623-4530-8472-BEBE18DA0DFF}">
      <dgm:prSet/>
      <dgm:spPr/>
      <dgm:t>
        <a:bodyPr/>
        <a:lstStyle/>
        <a:p>
          <a:endParaRPr lang="en-IN"/>
        </a:p>
      </dgm:t>
    </dgm:pt>
    <dgm:pt modelId="{5CF193D2-52C9-4A58-BC27-148FA762844B}">
      <dgm:prSet phldrT="[Text]"/>
      <dgm:spPr/>
      <dgm:t>
        <a:bodyPr/>
        <a:lstStyle/>
        <a:p>
          <a:endParaRPr lang="en-IN" dirty="0"/>
        </a:p>
      </dgm:t>
    </dgm:pt>
    <dgm:pt modelId="{47152E0A-5F8C-43B3-A1D5-3A0BE631BCA9}" type="parTrans" cxnId="{C67C9C2D-1AF1-45A1-96BE-5B00ED90DF93}">
      <dgm:prSet/>
      <dgm:spPr/>
      <dgm:t>
        <a:bodyPr/>
        <a:lstStyle/>
        <a:p>
          <a:endParaRPr lang="en-IN"/>
        </a:p>
      </dgm:t>
    </dgm:pt>
    <dgm:pt modelId="{6ADD846F-FDC0-4F4F-BC76-015749C90FA0}" type="sibTrans" cxnId="{C67C9C2D-1AF1-45A1-96BE-5B00ED90DF93}">
      <dgm:prSet/>
      <dgm:spPr/>
      <dgm:t>
        <a:bodyPr/>
        <a:lstStyle/>
        <a:p>
          <a:endParaRPr lang="en-IN"/>
        </a:p>
      </dgm:t>
    </dgm:pt>
    <dgm:pt modelId="{A6A16E7C-4910-475E-89E4-1FC613D8C88D}">
      <dgm:prSet/>
      <dgm:spPr/>
      <dgm:t>
        <a:bodyPr/>
        <a:lstStyle/>
        <a:p>
          <a:r>
            <a:rPr lang="en-US" b="0" i="0" dirty="0">
              <a:effectLst/>
              <a:latin typeface="Lato"/>
            </a:rPr>
            <a:t>Ratios</a:t>
          </a:r>
          <a:endParaRPr lang="en-IN" dirty="0"/>
        </a:p>
      </dgm:t>
    </dgm:pt>
    <dgm:pt modelId="{458D07C1-314F-4362-A19D-522833701189}" type="parTrans" cxnId="{D6EA83B0-B3C3-4E4A-9A3B-227A19553C50}">
      <dgm:prSet/>
      <dgm:spPr/>
      <dgm:t>
        <a:bodyPr/>
        <a:lstStyle/>
        <a:p>
          <a:endParaRPr lang="en-IN"/>
        </a:p>
      </dgm:t>
    </dgm:pt>
    <dgm:pt modelId="{25E0A676-032F-45F0-8E19-ECB6E0AE9CB4}" type="sibTrans" cxnId="{D6EA83B0-B3C3-4E4A-9A3B-227A19553C50}">
      <dgm:prSet/>
      <dgm:spPr/>
      <dgm:t>
        <a:bodyPr/>
        <a:lstStyle/>
        <a:p>
          <a:endParaRPr lang="en-IN"/>
        </a:p>
      </dgm:t>
    </dgm:pt>
    <dgm:pt modelId="{5E54E31F-A03A-4E52-BA93-182A1589976C}">
      <dgm:prSet/>
      <dgm:spPr/>
      <dgm:t>
        <a:bodyPr/>
        <a:lstStyle/>
        <a:p>
          <a:r>
            <a:rPr lang="en-US" b="0" i="0" dirty="0">
              <a:effectLst/>
              <a:latin typeface="Lato"/>
            </a:rPr>
            <a:t>Distributional Metrics</a:t>
          </a:r>
          <a:endParaRPr lang="en-IN" dirty="0"/>
        </a:p>
      </dgm:t>
    </dgm:pt>
    <dgm:pt modelId="{F8C8E334-605A-465E-8128-C1654A31D4F0}" type="parTrans" cxnId="{7B48FC34-103C-4348-ACDB-A1851324F09E}">
      <dgm:prSet/>
      <dgm:spPr/>
      <dgm:t>
        <a:bodyPr/>
        <a:lstStyle/>
        <a:p>
          <a:endParaRPr lang="en-IN"/>
        </a:p>
      </dgm:t>
    </dgm:pt>
    <dgm:pt modelId="{1B69607A-F27A-4E26-BDBF-ACFE20E2E58E}" type="sibTrans" cxnId="{7B48FC34-103C-4348-ACDB-A1851324F09E}">
      <dgm:prSet/>
      <dgm:spPr/>
      <dgm:t>
        <a:bodyPr/>
        <a:lstStyle/>
        <a:p>
          <a:endParaRPr lang="en-IN"/>
        </a:p>
      </dgm:t>
    </dgm:pt>
    <dgm:pt modelId="{DB7C0F38-DA1B-4785-9E96-80D67EFBB245}">
      <dgm:prSet/>
      <dgm:spPr/>
      <dgm:t>
        <a:bodyPr/>
        <a:lstStyle/>
        <a:p>
          <a:r>
            <a:rPr lang="en-US" b="0" i="0" dirty="0"/>
            <a:t>can compute a whole range of different business models, and various different things that you may care about, but they can be very difficult to characterize.</a:t>
          </a:r>
          <a:endParaRPr lang="en-IN" dirty="0"/>
        </a:p>
      </dgm:t>
    </dgm:pt>
    <dgm:pt modelId="{30BE72F2-E1A5-442C-914C-3149296140F7}" type="parTrans" cxnId="{E5EF079A-5A24-4C78-99C5-6BC47FE167F6}">
      <dgm:prSet/>
      <dgm:spPr/>
      <dgm:t>
        <a:bodyPr/>
        <a:lstStyle/>
        <a:p>
          <a:endParaRPr lang="en-IN"/>
        </a:p>
      </dgm:t>
    </dgm:pt>
    <dgm:pt modelId="{C0199EEA-FD11-49B1-8C3F-AB913D1DC0C0}" type="sibTrans" cxnId="{E5EF079A-5A24-4C78-99C5-6BC47FE167F6}">
      <dgm:prSet/>
      <dgm:spPr/>
      <dgm:t>
        <a:bodyPr/>
        <a:lstStyle/>
        <a:p>
          <a:endParaRPr lang="en-IN"/>
        </a:p>
      </dgm:t>
    </dgm:pt>
    <dgm:pt modelId="{C7C4B55A-E09E-4BF8-9912-6616A64A1155}">
      <dgm:prSet/>
      <dgm:spPr/>
      <dgm:t>
        <a:bodyPr/>
        <a:lstStyle/>
        <a:p>
          <a:r>
            <a:rPr lang="en-US" b="0" i="0"/>
            <a:t>the means, the medians, the 25th, the 75th and 90th percentiles.</a:t>
          </a:r>
          <a:endParaRPr lang="en-IN"/>
        </a:p>
      </dgm:t>
    </dgm:pt>
    <dgm:pt modelId="{9F24A9C0-8009-4107-9D56-FE2FF827CC34}" type="parTrans" cxnId="{1F4B402C-8368-45E8-9B8F-F3189F404178}">
      <dgm:prSet/>
      <dgm:spPr/>
      <dgm:t>
        <a:bodyPr/>
        <a:lstStyle/>
        <a:p>
          <a:endParaRPr lang="en-IN"/>
        </a:p>
      </dgm:t>
    </dgm:pt>
    <dgm:pt modelId="{CFF04ED3-FDD6-442F-9ABE-C6FE741FA6D0}" type="sibTrans" cxnId="{1F4B402C-8368-45E8-9B8F-F3189F404178}">
      <dgm:prSet/>
      <dgm:spPr/>
      <dgm:t>
        <a:bodyPr/>
        <a:lstStyle/>
        <a:p>
          <a:endParaRPr lang="en-IN"/>
        </a:p>
      </dgm:t>
    </dgm:pt>
    <dgm:pt modelId="{B5752FED-FB9F-4CD9-B8B9-003C2AAD3DCA}" type="pres">
      <dgm:prSet presAssocID="{5765512B-67BF-4198-A35E-AA4C31024E36}" presName="Name0" presStyleCnt="0">
        <dgm:presLayoutVars>
          <dgm:dir/>
          <dgm:animLvl val="lvl"/>
          <dgm:resizeHandles/>
        </dgm:presLayoutVars>
      </dgm:prSet>
      <dgm:spPr/>
    </dgm:pt>
    <dgm:pt modelId="{7651E6F5-227E-4E8F-9438-A5AC1068C67D}" type="pres">
      <dgm:prSet presAssocID="{99AC2DB0-D29A-455D-8653-D06CE5B0C0CC}" presName="linNode" presStyleCnt="0"/>
      <dgm:spPr/>
    </dgm:pt>
    <dgm:pt modelId="{7A2A47FB-A2AE-4AED-B064-BE824E39F4C0}" type="pres">
      <dgm:prSet presAssocID="{99AC2DB0-D29A-455D-8653-D06CE5B0C0CC}" presName="parentShp" presStyleLbl="node1" presStyleIdx="0" presStyleCnt="4">
        <dgm:presLayoutVars>
          <dgm:bulletEnabled val="1"/>
        </dgm:presLayoutVars>
      </dgm:prSet>
      <dgm:spPr/>
    </dgm:pt>
    <dgm:pt modelId="{66339BED-824B-49C1-A3A9-28C565C7A4DB}" type="pres">
      <dgm:prSet presAssocID="{99AC2DB0-D29A-455D-8653-D06CE5B0C0CC}" presName="childShp" presStyleLbl="bgAccFollowNode1" presStyleIdx="0" presStyleCnt="4">
        <dgm:presLayoutVars>
          <dgm:bulletEnabled val="1"/>
        </dgm:presLayoutVars>
      </dgm:prSet>
      <dgm:spPr/>
    </dgm:pt>
    <dgm:pt modelId="{50D72FEC-4A40-445B-8885-523EE12DCB3A}" type="pres">
      <dgm:prSet presAssocID="{35896D3F-AA71-44B4-8C4E-BAB2023B9BE8}" presName="spacing" presStyleCnt="0"/>
      <dgm:spPr/>
    </dgm:pt>
    <dgm:pt modelId="{41CEE891-ADD7-48ED-B32D-0F6FCEF3F0AE}" type="pres">
      <dgm:prSet presAssocID="{D577BFA0-C5E4-4070-90DE-F68AAC1897F3}" presName="linNode" presStyleCnt="0"/>
      <dgm:spPr/>
    </dgm:pt>
    <dgm:pt modelId="{619CC27A-4F83-4585-B1D0-6225C195A085}" type="pres">
      <dgm:prSet presAssocID="{D577BFA0-C5E4-4070-90DE-F68AAC1897F3}" presName="parentShp" presStyleLbl="node1" presStyleIdx="1" presStyleCnt="4">
        <dgm:presLayoutVars>
          <dgm:bulletEnabled val="1"/>
        </dgm:presLayoutVars>
      </dgm:prSet>
      <dgm:spPr/>
    </dgm:pt>
    <dgm:pt modelId="{943A6D8E-03AE-4738-B48C-FFC2CC45FBB8}" type="pres">
      <dgm:prSet presAssocID="{D577BFA0-C5E4-4070-90DE-F68AAC1897F3}" presName="childShp" presStyleLbl="bgAccFollowNode1" presStyleIdx="1" presStyleCnt="4">
        <dgm:presLayoutVars>
          <dgm:bulletEnabled val="1"/>
        </dgm:presLayoutVars>
      </dgm:prSet>
      <dgm:spPr/>
    </dgm:pt>
    <dgm:pt modelId="{4D73DAB3-7FAD-45BC-925E-5F2F90A8A5E8}" type="pres">
      <dgm:prSet presAssocID="{EED9308A-14CB-4C78-9434-F2BD41684F44}" presName="spacing" presStyleCnt="0"/>
      <dgm:spPr/>
    </dgm:pt>
    <dgm:pt modelId="{FA7BB593-0066-46CD-978E-3EE220254316}" type="pres">
      <dgm:prSet presAssocID="{A6A16E7C-4910-475E-89E4-1FC613D8C88D}" presName="linNode" presStyleCnt="0"/>
      <dgm:spPr/>
    </dgm:pt>
    <dgm:pt modelId="{5A3DECEC-0F29-4DE4-AD34-6F26877B2595}" type="pres">
      <dgm:prSet presAssocID="{A6A16E7C-4910-475E-89E4-1FC613D8C88D}" presName="parentShp" presStyleLbl="node1" presStyleIdx="2" presStyleCnt="4">
        <dgm:presLayoutVars>
          <dgm:bulletEnabled val="1"/>
        </dgm:presLayoutVars>
      </dgm:prSet>
      <dgm:spPr/>
    </dgm:pt>
    <dgm:pt modelId="{90718D2A-2991-4E46-81D9-23904814E1BC}" type="pres">
      <dgm:prSet presAssocID="{A6A16E7C-4910-475E-89E4-1FC613D8C88D}" presName="childShp" presStyleLbl="bgAccFollowNode1" presStyleIdx="2" presStyleCnt="4">
        <dgm:presLayoutVars>
          <dgm:bulletEnabled val="1"/>
        </dgm:presLayoutVars>
      </dgm:prSet>
      <dgm:spPr/>
    </dgm:pt>
    <dgm:pt modelId="{2D74082B-B7D4-49CA-8297-227A2C351477}" type="pres">
      <dgm:prSet presAssocID="{25E0A676-032F-45F0-8E19-ECB6E0AE9CB4}" presName="spacing" presStyleCnt="0"/>
      <dgm:spPr/>
    </dgm:pt>
    <dgm:pt modelId="{99984856-872C-4C7C-A9F4-066514B145CB}" type="pres">
      <dgm:prSet presAssocID="{5E54E31F-A03A-4E52-BA93-182A1589976C}" presName="linNode" presStyleCnt="0"/>
      <dgm:spPr/>
    </dgm:pt>
    <dgm:pt modelId="{313C8166-9447-414A-9C97-2D992CD32822}" type="pres">
      <dgm:prSet presAssocID="{5E54E31F-A03A-4E52-BA93-182A1589976C}" presName="parentShp" presStyleLbl="node1" presStyleIdx="3" presStyleCnt="4">
        <dgm:presLayoutVars>
          <dgm:bulletEnabled val="1"/>
        </dgm:presLayoutVars>
      </dgm:prSet>
      <dgm:spPr/>
    </dgm:pt>
    <dgm:pt modelId="{818CE750-8675-4A72-9BD5-46A5A83FD707}" type="pres">
      <dgm:prSet presAssocID="{5E54E31F-A03A-4E52-BA93-182A1589976C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AE4F6607-ACC6-4191-9A8D-B65DA61659CA}" srcId="{5765512B-67BF-4198-A35E-AA4C31024E36}" destId="{D577BFA0-C5E4-4070-90DE-F68AAC1897F3}" srcOrd="1" destOrd="0" parTransId="{7110B0CD-860D-4D58-BDE5-C35997717D27}" sibTransId="{EED9308A-14CB-4C78-9434-F2BD41684F44}"/>
    <dgm:cxn modelId="{E5F3680C-EC9F-4CDA-A017-6CB7F90FD197}" srcId="{5765512B-67BF-4198-A35E-AA4C31024E36}" destId="{99AC2DB0-D29A-455D-8653-D06CE5B0C0CC}" srcOrd="0" destOrd="0" parTransId="{381D5C53-082F-40E9-A684-21C398A9E8B7}" sibTransId="{35896D3F-AA71-44B4-8C4E-BAB2023B9BE8}"/>
    <dgm:cxn modelId="{1F4B402C-8368-45E8-9B8F-F3189F404178}" srcId="{5E54E31F-A03A-4E52-BA93-182A1589976C}" destId="{C7C4B55A-E09E-4BF8-9912-6616A64A1155}" srcOrd="0" destOrd="0" parTransId="{9F24A9C0-8009-4107-9D56-FE2FF827CC34}" sibTransId="{CFF04ED3-FDD6-442F-9ABE-C6FE741FA6D0}"/>
    <dgm:cxn modelId="{C67C9C2D-1AF1-45A1-96BE-5B00ED90DF93}" srcId="{D577BFA0-C5E4-4070-90DE-F68AAC1897F3}" destId="{5CF193D2-52C9-4A58-BC27-148FA762844B}" srcOrd="1" destOrd="0" parTransId="{47152E0A-5F8C-43B3-A1D5-3A0BE631BCA9}" sibTransId="{6ADD846F-FDC0-4F4F-BC76-015749C90FA0}"/>
    <dgm:cxn modelId="{7B48FC34-103C-4348-ACDB-A1851324F09E}" srcId="{5765512B-67BF-4198-A35E-AA4C31024E36}" destId="{5E54E31F-A03A-4E52-BA93-182A1589976C}" srcOrd="3" destOrd="0" parTransId="{F8C8E334-605A-465E-8128-C1654A31D4F0}" sibTransId="{1B69607A-F27A-4E26-BDBF-ACFE20E2E58E}"/>
    <dgm:cxn modelId="{7F403151-476E-46B5-BF05-1D96A8FDF2EA}" type="presOf" srcId="{D577BFA0-C5E4-4070-90DE-F68AAC1897F3}" destId="{619CC27A-4F83-4585-B1D0-6225C195A085}" srcOrd="0" destOrd="0" presId="urn:microsoft.com/office/officeart/2005/8/layout/vList6"/>
    <dgm:cxn modelId="{8A49BE92-1A84-4274-865E-CB986E6E4A96}" type="presOf" srcId="{5765512B-67BF-4198-A35E-AA4C31024E36}" destId="{B5752FED-FB9F-4CD9-B8B9-003C2AAD3DCA}" srcOrd="0" destOrd="0" presId="urn:microsoft.com/office/officeart/2005/8/layout/vList6"/>
    <dgm:cxn modelId="{E5EF079A-5A24-4C78-99C5-6BC47FE167F6}" srcId="{A6A16E7C-4910-475E-89E4-1FC613D8C88D}" destId="{DB7C0F38-DA1B-4785-9E96-80D67EFBB245}" srcOrd="0" destOrd="0" parTransId="{30BE72F2-E1A5-442C-914C-3149296140F7}" sibTransId="{C0199EEA-FD11-49B1-8C3F-AB913D1DC0C0}"/>
    <dgm:cxn modelId="{0A9BB59B-FE89-444C-99E0-71B305B2B9E9}" type="presOf" srcId="{DA2EBE95-9656-4C90-A273-769AB59960EE}" destId="{943A6D8E-03AE-4738-B48C-FFC2CC45FBB8}" srcOrd="0" destOrd="0" presId="urn:microsoft.com/office/officeart/2005/8/layout/vList6"/>
    <dgm:cxn modelId="{52EA94A3-E510-4A6E-B285-83167B050394}" type="presOf" srcId="{99AC2DB0-D29A-455D-8653-D06CE5B0C0CC}" destId="{7A2A47FB-A2AE-4AED-B064-BE824E39F4C0}" srcOrd="0" destOrd="0" presId="urn:microsoft.com/office/officeart/2005/8/layout/vList6"/>
    <dgm:cxn modelId="{0834AFA7-F627-4C96-B337-04CA8C7FDA9E}" srcId="{99AC2DB0-D29A-455D-8653-D06CE5B0C0CC}" destId="{C0C5D7EB-8F5E-4772-858B-ED5450A1F2B1}" srcOrd="0" destOrd="0" parTransId="{FD80E62A-CFA4-4C54-86F0-E04DC7F59C75}" sibTransId="{2A6C6EE6-5786-401C-BE82-F141479393EC}"/>
    <dgm:cxn modelId="{603774AC-FBB2-49EF-BCFC-FEB0B76505D1}" type="presOf" srcId="{A6A16E7C-4910-475E-89E4-1FC613D8C88D}" destId="{5A3DECEC-0F29-4DE4-AD34-6F26877B2595}" srcOrd="0" destOrd="0" presId="urn:microsoft.com/office/officeart/2005/8/layout/vList6"/>
    <dgm:cxn modelId="{D6EA83B0-B3C3-4E4A-9A3B-227A19553C50}" srcId="{5765512B-67BF-4198-A35E-AA4C31024E36}" destId="{A6A16E7C-4910-475E-89E4-1FC613D8C88D}" srcOrd="2" destOrd="0" parTransId="{458D07C1-314F-4362-A19D-522833701189}" sibTransId="{25E0A676-032F-45F0-8E19-ECB6E0AE9CB4}"/>
    <dgm:cxn modelId="{E882D3B7-4478-4464-925A-53B3CB0EE486}" type="presOf" srcId="{C7C4B55A-E09E-4BF8-9912-6616A64A1155}" destId="{818CE750-8675-4A72-9BD5-46A5A83FD707}" srcOrd="0" destOrd="0" presId="urn:microsoft.com/office/officeart/2005/8/layout/vList6"/>
    <dgm:cxn modelId="{EC3725CC-70C3-4EA5-AEA4-2443BB9AE9D4}" type="presOf" srcId="{B7DEE73E-CB18-40BF-9662-A08293A30A0A}" destId="{66339BED-824B-49C1-A3A9-28C565C7A4DB}" srcOrd="0" destOrd="1" presId="urn:microsoft.com/office/officeart/2005/8/layout/vList6"/>
    <dgm:cxn modelId="{C5D3A7DA-20B4-4232-A6A6-6A339861EA21}" srcId="{99AC2DB0-D29A-455D-8653-D06CE5B0C0CC}" destId="{B7DEE73E-CB18-40BF-9662-A08293A30A0A}" srcOrd="1" destOrd="0" parTransId="{8ED83805-AC67-48B7-AF72-9364A31E3503}" sibTransId="{755FC835-315E-4F8F-8389-0383468166E3}"/>
    <dgm:cxn modelId="{2BB93DDC-0623-4530-8472-BEBE18DA0DFF}" srcId="{D577BFA0-C5E4-4070-90DE-F68AAC1897F3}" destId="{DA2EBE95-9656-4C90-A273-769AB59960EE}" srcOrd="0" destOrd="0" parTransId="{7DD735CA-7B36-456D-9B2C-13ED3F435538}" sibTransId="{4AA0DB7D-E602-4ADF-9B2F-4FD0934022BD}"/>
    <dgm:cxn modelId="{69D0E1E1-3DBB-4C99-B34D-2DA26868FFE2}" type="presOf" srcId="{5E54E31F-A03A-4E52-BA93-182A1589976C}" destId="{313C8166-9447-414A-9C97-2D992CD32822}" srcOrd="0" destOrd="0" presId="urn:microsoft.com/office/officeart/2005/8/layout/vList6"/>
    <dgm:cxn modelId="{4C0188EC-C168-4081-810D-FBE416A883AC}" type="presOf" srcId="{5CF193D2-52C9-4A58-BC27-148FA762844B}" destId="{943A6D8E-03AE-4738-B48C-FFC2CC45FBB8}" srcOrd="0" destOrd="1" presId="urn:microsoft.com/office/officeart/2005/8/layout/vList6"/>
    <dgm:cxn modelId="{826380F6-E6DD-4C0B-9230-B1E4AFC4AB6C}" type="presOf" srcId="{DB7C0F38-DA1B-4785-9E96-80D67EFBB245}" destId="{90718D2A-2991-4E46-81D9-23904814E1BC}" srcOrd="0" destOrd="0" presId="urn:microsoft.com/office/officeart/2005/8/layout/vList6"/>
    <dgm:cxn modelId="{791C9CFE-7D00-459F-95FB-DBE3C2B97226}" type="presOf" srcId="{C0C5D7EB-8F5E-4772-858B-ED5450A1F2B1}" destId="{66339BED-824B-49C1-A3A9-28C565C7A4DB}" srcOrd="0" destOrd="0" presId="urn:microsoft.com/office/officeart/2005/8/layout/vList6"/>
    <dgm:cxn modelId="{55D94661-D2DA-4C71-87D2-5D29F5CE1F7B}" type="presParOf" srcId="{B5752FED-FB9F-4CD9-B8B9-003C2AAD3DCA}" destId="{7651E6F5-227E-4E8F-9438-A5AC1068C67D}" srcOrd="0" destOrd="0" presId="urn:microsoft.com/office/officeart/2005/8/layout/vList6"/>
    <dgm:cxn modelId="{CFB0232E-7FE6-4354-9F6A-589B0EF67A8A}" type="presParOf" srcId="{7651E6F5-227E-4E8F-9438-A5AC1068C67D}" destId="{7A2A47FB-A2AE-4AED-B064-BE824E39F4C0}" srcOrd="0" destOrd="0" presId="urn:microsoft.com/office/officeart/2005/8/layout/vList6"/>
    <dgm:cxn modelId="{6397649A-4C04-459A-AA93-BB243BCEDD62}" type="presParOf" srcId="{7651E6F5-227E-4E8F-9438-A5AC1068C67D}" destId="{66339BED-824B-49C1-A3A9-28C565C7A4DB}" srcOrd="1" destOrd="0" presId="urn:microsoft.com/office/officeart/2005/8/layout/vList6"/>
    <dgm:cxn modelId="{9546DF76-9C52-41FB-AD84-77A039EC8D62}" type="presParOf" srcId="{B5752FED-FB9F-4CD9-B8B9-003C2AAD3DCA}" destId="{50D72FEC-4A40-445B-8885-523EE12DCB3A}" srcOrd="1" destOrd="0" presId="urn:microsoft.com/office/officeart/2005/8/layout/vList6"/>
    <dgm:cxn modelId="{EED57745-8533-464A-9B87-E67B5C8B06D4}" type="presParOf" srcId="{B5752FED-FB9F-4CD9-B8B9-003C2AAD3DCA}" destId="{41CEE891-ADD7-48ED-B32D-0F6FCEF3F0AE}" srcOrd="2" destOrd="0" presId="urn:microsoft.com/office/officeart/2005/8/layout/vList6"/>
    <dgm:cxn modelId="{9C6A5B07-E3BD-48CB-B530-8E4323484956}" type="presParOf" srcId="{41CEE891-ADD7-48ED-B32D-0F6FCEF3F0AE}" destId="{619CC27A-4F83-4585-B1D0-6225C195A085}" srcOrd="0" destOrd="0" presId="urn:microsoft.com/office/officeart/2005/8/layout/vList6"/>
    <dgm:cxn modelId="{0DE75BC9-1580-4F50-BB95-F3CE9A09891E}" type="presParOf" srcId="{41CEE891-ADD7-48ED-B32D-0F6FCEF3F0AE}" destId="{943A6D8E-03AE-4738-B48C-FFC2CC45FBB8}" srcOrd="1" destOrd="0" presId="urn:microsoft.com/office/officeart/2005/8/layout/vList6"/>
    <dgm:cxn modelId="{80085AE0-BBBC-4137-AE9E-688994A86521}" type="presParOf" srcId="{B5752FED-FB9F-4CD9-B8B9-003C2AAD3DCA}" destId="{4D73DAB3-7FAD-45BC-925E-5F2F90A8A5E8}" srcOrd="3" destOrd="0" presId="urn:microsoft.com/office/officeart/2005/8/layout/vList6"/>
    <dgm:cxn modelId="{97655412-6F97-4E1C-AD03-07B83348D6B2}" type="presParOf" srcId="{B5752FED-FB9F-4CD9-B8B9-003C2AAD3DCA}" destId="{FA7BB593-0066-46CD-978E-3EE220254316}" srcOrd="4" destOrd="0" presId="urn:microsoft.com/office/officeart/2005/8/layout/vList6"/>
    <dgm:cxn modelId="{8829C9F0-C57A-4266-AFC5-47A6AC0239E7}" type="presParOf" srcId="{FA7BB593-0066-46CD-978E-3EE220254316}" destId="{5A3DECEC-0F29-4DE4-AD34-6F26877B2595}" srcOrd="0" destOrd="0" presId="urn:microsoft.com/office/officeart/2005/8/layout/vList6"/>
    <dgm:cxn modelId="{D9362A9B-F52B-46F2-8378-6DCFB0653A80}" type="presParOf" srcId="{FA7BB593-0066-46CD-978E-3EE220254316}" destId="{90718D2A-2991-4E46-81D9-23904814E1BC}" srcOrd="1" destOrd="0" presId="urn:microsoft.com/office/officeart/2005/8/layout/vList6"/>
    <dgm:cxn modelId="{31942BA7-EFE9-4C1E-A002-31804E77B129}" type="presParOf" srcId="{B5752FED-FB9F-4CD9-B8B9-003C2AAD3DCA}" destId="{2D74082B-B7D4-49CA-8297-227A2C351477}" srcOrd="5" destOrd="0" presId="urn:microsoft.com/office/officeart/2005/8/layout/vList6"/>
    <dgm:cxn modelId="{7A4B7C6F-03C8-4B66-84AA-6A1D06ED5D55}" type="presParOf" srcId="{B5752FED-FB9F-4CD9-B8B9-003C2AAD3DCA}" destId="{99984856-872C-4C7C-A9F4-066514B145CB}" srcOrd="6" destOrd="0" presId="urn:microsoft.com/office/officeart/2005/8/layout/vList6"/>
    <dgm:cxn modelId="{630091B7-049C-4E2E-8540-FF0F7B4EB803}" type="presParOf" srcId="{99984856-872C-4C7C-A9F4-066514B145CB}" destId="{313C8166-9447-414A-9C97-2D992CD32822}" srcOrd="0" destOrd="0" presId="urn:microsoft.com/office/officeart/2005/8/layout/vList6"/>
    <dgm:cxn modelId="{FC8CCAFA-5593-4C8F-AF45-084274FB9951}" type="presParOf" srcId="{99984856-872C-4C7C-A9F4-066514B145CB}" destId="{818CE750-8675-4A72-9BD5-46A5A83FD70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15258-A343-4434-A41D-7CDEE376CCDD}">
      <dsp:nvSpPr>
        <dsp:cNvPr id="0" name=""/>
        <dsp:cNvSpPr/>
      </dsp:nvSpPr>
      <dsp:spPr>
        <a:xfrm>
          <a:off x="1716379" y="2949867"/>
          <a:ext cx="1899083" cy="105504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Benefits: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What benefits might be outcome of experiments</a:t>
          </a:r>
          <a:endParaRPr lang="en-IN" sz="1400" kern="1200" dirty="0"/>
        </a:p>
      </dsp:txBody>
      <dsp:txXfrm>
        <a:off x="1747280" y="2980768"/>
        <a:ext cx="1837281" cy="993244"/>
      </dsp:txXfrm>
    </dsp:sp>
    <dsp:sp modelId="{5B9D94A6-D0C2-43F4-AA59-2A7C5AA758B2}">
      <dsp:nvSpPr>
        <dsp:cNvPr id="0" name=""/>
        <dsp:cNvSpPr/>
      </dsp:nvSpPr>
      <dsp:spPr>
        <a:xfrm>
          <a:off x="4363501" y="0"/>
          <a:ext cx="1899083" cy="105504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3620642"/>
            <a:satOff val="-17082"/>
            <a:lumOff val="-617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Risk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What risk participants being exposed to</a:t>
          </a:r>
          <a:endParaRPr lang="en-IN" sz="1400" kern="1200" dirty="0"/>
        </a:p>
      </dsp:txBody>
      <dsp:txXfrm>
        <a:off x="4394402" y="30901"/>
        <a:ext cx="1837281" cy="993244"/>
      </dsp:txXfrm>
    </dsp:sp>
    <dsp:sp modelId="{E5DBD128-8DED-429E-863A-14661BC45583}">
      <dsp:nvSpPr>
        <dsp:cNvPr id="0" name=""/>
        <dsp:cNvSpPr/>
      </dsp:nvSpPr>
      <dsp:spPr>
        <a:xfrm>
          <a:off x="3545840" y="4483947"/>
          <a:ext cx="791284" cy="791284"/>
        </a:xfrm>
        <a:prstGeom prst="triangle">
          <a:avLst/>
        </a:prstGeom>
        <a:solidFill>
          <a:schemeClr val="accent4">
            <a:tint val="40000"/>
            <a:alpha val="90000"/>
            <a:hueOff val="7241284"/>
            <a:satOff val="-34163"/>
            <a:lumOff val="-1234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4021A-FB19-4610-977C-E8A465412F9B}">
      <dsp:nvSpPr>
        <dsp:cNvPr id="0" name=""/>
        <dsp:cNvSpPr/>
      </dsp:nvSpPr>
      <dsp:spPr>
        <a:xfrm rot="240000">
          <a:off x="1566903" y="4144872"/>
          <a:ext cx="4749158" cy="332093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9C142-6878-4BF9-A853-47B353E94CB8}">
      <dsp:nvSpPr>
        <dsp:cNvPr id="0" name=""/>
        <dsp:cNvSpPr/>
      </dsp:nvSpPr>
      <dsp:spPr>
        <a:xfrm rot="240000">
          <a:off x="4388370" y="2809613"/>
          <a:ext cx="1954849" cy="1386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Choice: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/>
            <a:t>What other choice do participants have</a:t>
          </a:r>
        </a:p>
      </dsp:txBody>
      <dsp:txXfrm>
        <a:off x="4456043" y="2877286"/>
        <a:ext cx="1819503" cy="1250934"/>
      </dsp:txXfrm>
    </dsp:sp>
    <dsp:sp modelId="{10547D50-0304-401E-93C6-914E90619A9E}">
      <dsp:nvSpPr>
        <dsp:cNvPr id="0" name=""/>
        <dsp:cNvSpPr/>
      </dsp:nvSpPr>
      <dsp:spPr>
        <a:xfrm rot="240000">
          <a:off x="4493874" y="1374750"/>
          <a:ext cx="1954849" cy="13862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Privacy: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What expectation of privacy do participants have</a:t>
          </a:r>
        </a:p>
      </dsp:txBody>
      <dsp:txXfrm>
        <a:off x="4561547" y="1442423"/>
        <a:ext cx="1819503" cy="1250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F0E4B-85A5-4680-B36D-C21CA92E67E1}">
      <dsp:nvSpPr>
        <dsp:cNvPr id="0" name=""/>
        <dsp:cNvSpPr/>
      </dsp:nvSpPr>
      <dsp:spPr>
        <a:xfrm>
          <a:off x="914399" y="0"/>
          <a:ext cx="10363199" cy="6795856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16FB9-CD8B-4657-BBCA-3FFC3E3C652A}">
      <dsp:nvSpPr>
        <dsp:cNvPr id="0" name=""/>
        <dsp:cNvSpPr/>
      </dsp:nvSpPr>
      <dsp:spPr>
        <a:xfrm>
          <a:off x="413146" y="2038756"/>
          <a:ext cx="3657599" cy="27183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High Level Metric: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This is a metric which summarizes your intention about results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Examples-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1.Clickthrough Probability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2.Clickthrough Rate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3.Active Users</a:t>
          </a:r>
          <a:endParaRPr lang="en-IN" sz="1300" kern="1200" dirty="0"/>
        </a:p>
      </dsp:txBody>
      <dsp:txXfrm>
        <a:off x="545845" y="2171455"/>
        <a:ext cx="3392201" cy="2452944"/>
      </dsp:txXfrm>
    </dsp:sp>
    <dsp:sp modelId="{AE012C30-8BBD-414C-B2B2-0F32C76C8EB7}">
      <dsp:nvSpPr>
        <dsp:cNvPr id="0" name=""/>
        <dsp:cNvSpPr/>
      </dsp:nvSpPr>
      <dsp:spPr>
        <a:xfrm>
          <a:off x="4267199" y="2038756"/>
          <a:ext cx="3657599" cy="2718342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Detailed Metric: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This is a stage where we design a well defined metric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Example-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For active users which time frame are you considering?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7 day activation?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30 day activation?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 dirty="0"/>
        </a:p>
      </dsp:txBody>
      <dsp:txXfrm>
        <a:off x="4399898" y="2171455"/>
        <a:ext cx="3392201" cy="2452944"/>
      </dsp:txXfrm>
    </dsp:sp>
    <dsp:sp modelId="{976932BE-0D0E-4346-B55B-146B7C044325}">
      <dsp:nvSpPr>
        <dsp:cNvPr id="0" name=""/>
        <dsp:cNvSpPr/>
      </dsp:nvSpPr>
      <dsp:spPr>
        <a:xfrm>
          <a:off x="8121252" y="2038756"/>
          <a:ext cx="3657599" cy="2718342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Summarizing: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This is stage where we summarize detailed metric to give us high level metric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Taking count , average, sum of secondary level metrics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 dirty="0"/>
        </a:p>
      </dsp:txBody>
      <dsp:txXfrm>
        <a:off x="8253951" y="2171455"/>
        <a:ext cx="3392201" cy="2452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8747B-0B4C-481F-97AA-F7739712FA55}">
      <dsp:nvSpPr>
        <dsp:cNvPr id="0" name=""/>
        <dsp:cNvSpPr/>
      </dsp:nvSpPr>
      <dsp:spPr>
        <a:xfrm rot="10800000">
          <a:off x="0" y="0"/>
          <a:ext cx="10306048" cy="1311117"/>
        </a:xfrm>
        <a:prstGeom prst="trapezoid">
          <a:avLst>
            <a:gd name="adj" fmla="val 8110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Users landing on a Homepage</a:t>
          </a:r>
          <a:endParaRPr lang="en-IN" sz="2900" kern="1200" dirty="0"/>
        </a:p>
      </dsp:txBody>
      <dsp:txXfrm rot="-10800000">
        <a:off x="1803558" y="0"/>
        <a:ext cx="6698931" cy="1311117"/>
      </dsp:txXfrm>
    </dsp:sp>
    <dsp:sp modelId="{AB5746DD-2E6A-4603-92FD-CA9914B3B30E}">
      <dsp:nvSpPr>
        <dsp:cNvPr id="0" name=""/>
        <dsp:cNvSpPr/>
      </dsp:nvSpPr>
      <dsp:spPr>
        <a:xfrm rot="10800000">
          <a:off x="1063439" y="1311117"/>
          <a:ext cx="8179169" cy="1311117"/>
        </a:xfrm>
        <a:prstGeom prst="trapezoid">
          <a:avLst>
            <a:gd name="adj" fmla="val 81109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tint val="64000"/>
                <a:lumMod val="118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Users starting signup process</a:t>
          </a:r>
          <a:endParaRPr lang="en-IN" sz="2900" kern="1200" dirty="0"/>
        </a:p>
      </dsp:txBody>
      <dsp:txXfrm rot="-10800000">
        <a:off x="2494794" y="1311117"/>
        <a:ext cx="5316460" cy="1311117"/>
      </dsp:txXfrm>
    </dsp:sp>
    <dsp:sp modelId="{1910F11B-E918-451A-89B8-807CE1118D7E}">
      <dsp:nvSpPr>
        <dsp:cNvPr id="0" name=""/>
        <dsp:cNvSpPr/>
      </dsp:nvSpPr>
      <dsp:spPr>
        <a:xfrm rot="10800000">
          <a:off x="2126879" y="2622234"/>
          <a:ext cx="6052290" cy="1311117"/>
        </a:xfrm>
        <a:prstGeom prst="trapezoid">
          <a:avLst>
            <a:gd name="adj" fmla="val 81109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tint val="64000"/>
                <a:lumMod val="118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Users completing signups</a:t>
          </a:r>
          <a:endParaRPr lang="en-IN" sz="2900" kern="1200" dirty="0"/>
        </a:p>
      </dsp:txBody>
      <dsp:txXfrm rot="-10800000">
        <a:off x="3186030" y="2622234"/>
        <a:ext cx="3933988" cy="1311117"/>
      </dsp:txXfrm>
    </dsp:sp>
    <dsp:sp modelId="{36394E91-C611-4052-A999-365CBC736888}">
      <dsp:nvSpPr>
        <dsp:cNvPr id="0" name=""/>
        <dsp:cNvSpPr/>
      </dsp:nvSpPr>
      <dsp:spPr>
        <a:xfrm rot="10800000">
          <a:off x="3190318" y="3933351"/>
          <a:ext cx="3925411" cy="1311117"/>
        </a:xfrm>
        <a:prstGeom prst="trapezoid">
          <a:avLst>
            <a:gd name="adj" fmla="val 81109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tint val="64000"/>
                <a:lumMod val="118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Account activation in 7days</a:t>
          </a:r>
          <a:endParaRPr lang="en-IN" sz="2900" kern="1200" dirty="0"/>
        </a:p>
      </dsp:txBody>
      <dsp:txXfrm rot="-10800000">
        <a:off x="3877265" y="3933351"/>
        <a:ext cx="2551517" cy="1311117"/>
      </dsp:txXfrm>
    </dsp:sp>
    <dsp:sp modelId="{C97E0493-BC06-4A52-97AD-9C91E25D5E3A}">
      <dsp:nvSpPr>
        <dsp:cNvPr id="0" name=""/>
        <dsp:cNvSpPr/>
      </dsp:nvSpPr>
      <dsp:spPr>
        <a:xfrm rot="10800000">
          <a:off x="4257679" y="5244468"/>
          <a:ext cx="1790690" cy="1108706"/>
        </a:xfrm>
        <a:prstGeom prst="trapezoid">
          <a:avLst>
            <a:gd name="adj" fmla="val 81109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tint val="64000"/>
                <a:lumMod val="118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Trans-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actions</a:t>
          </a:r>
          <a:endParaRPr lang="en-IN" sz="2900" kern="1200" dirty="0"/>
        </a:p>
      </dsp:txBody>
      <dsp:txXfrm rot="-10800000">
        <a:off x="4257679" y="5244468"/>
        <a:ext cx="1790690" cy="11087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4E1FE-FECC-4276-9D8A-E544E061D39F}">
      <dsp:nvSpPr>
        <dsp:cNvPr id="0" name=""/>
        <dsp:cNvSpPr/>
      </dsp:nvSpPr>
      <dsp:spPr>
        <a:xfrm>
          <a:off x="4414959" y="3299161"/>
          <a:ext cx="2396743" cy="15525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-320943"/>
              <a:satOff val="6777"/>
              <a:lumOff val="1805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Don’t have access to data</a:t>
          </a:r>
          <a:endParaRPr lang="en-IN" sz="900" kern="1200" dirty="0"/>
        </a:p>
      </dsp:txBody>
      <dsp:txXfrm>
        <a:off x="5168086" y="3721402"/>
        <a:ext cx="1609512" cy="1096201"/>
      </dsp:txXfrm>
    </dsp:sp>
    <dsp:sp modelId="{6C189A9B-839C-411C-AE8F-C87F3217EFED}">
      <dsp:nvSpPr>
        <dsp:cNvPr id="0" name=""/>
        <dsp:cNvSpPr/>
      </dsp:nvSpPr>
      <dsp:spPr>
        <a:xfrm>
          <a:off x="504482" y="3299161"/>
          <a:ext cx="2396743" cy="15525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Don’t have access to data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We may count hoe many users are clicking on search but whether they are finding desired result is difficult to count</a:t>
          </a:r>
          <a:endParaRPr lang="en-IN" sz="900" kern="1200" dirty="0"/>
        </a:p>
      </dsp:txBody>
      <dsp:txXfrm>
        <a:off x="538586" y="3721402"/>
        <a:ext cx="1609512" cy="1096201"/>
      </dsp:txXfrm>
    </dsp:sp>
    <dsp:sp modelId="{A61D19CB-72F3-471B-93C4-BCBC0D385102}">
      <dsp:nvSpPr>
        <dsp:cNvPr id="0" name=""/>
        <dsp:cNvSpPr/>
      </dsp:nvSpPr>
      <dsp:spPr>
        <a:xfrm>
          <a:off x="4414959" y="0"/>
          <a:ext cx="2396743" cy="15525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-160472"/>
              <a:satOff val="3389"/>
              <a:lumOff val="902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Don’t have access to data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Other factors might influence the data</a:t>
          </a:r>
          <a:endParaRPr lang="en-IN" sz="900" kern="1200" dirty="0"/>
        </a:p>
      </dsp:txBody>
      <dsp:txXfrm>
        <a:off x="5168086" y="34104"/>
        <a:ext cx="1609512" cy="1096201"/>
      </dsp:txXfrm>
    </dsp:sp>
    <dsp:sp modelId="{12ABB314-99C3-4604-A32F-C1EDD3DB6FAE}">
      <dsp:nvSpPr>
        <dsp:cNvPr id="0" name=""/>
        <dsp:cNvSpPr/>
      </dsp:nvSpPr>
      <dsp:spPr>
        <a:xfrm>
          <a:off x="504482" y="0"/>
          <a:ext cx="2396743" cy="15525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People don’t usually buy houses</a:t>
          </a:r>
          <a:endParaRPr lang="en-IN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Takes too long to collect data</a:t>
          </a:r>
          <a:endParaRPr lang="en-IN" sz="900" kern="1200" dirty="0"/>
        </a:p>
      </dsp:txBody>
      <dsp:txXfrm>
        <a:off x="538586" y="34104"/>
        <a:ext cx="1609512" cy="1096201"/>
      </dsp:txXfrm>
    </dsp:sp>
    <dsp:sp modelId="{E86AD3B3-73D8-406B-9992-B7DA1BDC9599}">
      <dsp:nvSpPr>
        <dsp:cNvPr id="0" name=""/>
        <dsp:cNvSpPr/>
      </dsp:nvSpPr>
      <dsp:spPr>
        <a:xfrm>
          <a:off x="1508786" y="276547"/>
          <a:ext cx="2100789" cy="2100789"/>
        </a:xfrm>
        <a:prstGeom prst="pieWedge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Conversion rate on real estate site from referrals </a:t>
          </a:r>
          <a:endParaRPr lang="en-IN" sz="1500" kern="1200" dirty="0"/>
        </a:p>
      </dsp:txBody>
      <dsp:txXfrm>
        <a:off x="2124093" y="891854"/>
        <a:ext cx="1485482" cy="1485482"/>
      </dsp:txXfrm>
    </dsp:sp>
    <dsp:sp modelId="{25D5D6B8-DE63-4D9D-9705-82C2117A3B8D}">
      <dsp:nvSpPr>
        <dsp:cNvPr id="0" name=""/>
        <dsp:cNvSpPr/>
      </dsp:nvSpPr>
      <dsp:spPr>
        <a:xfrm rot="5400000">
          <a:off x="3706610" y="276547"/>
          <a:ext cx="2100789" cy="2100789"/>
        </a:xfrm>
        <a:prstGeom prst="pieWedge">
          <a:avLst/>
        </a:prstGeom>
        <a:gradFill rotWithShape="0">
          <a:gsLst>
            <a:gs pos="0">
              <a:schemeClr val="accent2">
                <a:shade val="80000"/>
                <a:hueOff val="-160472"/>
                <a:satOff val="3389"/>
                <a:lumOff val="9027"/>
                <a:alphaOff val="0"/>
                <a:tint val="98000"/>
                <a:lumMod val="114000"/>
              </a:schemeClr>
            </a:gs>
            <a:gs pos="100000">
              <a:schemeClr val="accent2">
                <a:shade val="80000"/>
                <a:hueOff val="-160472"/>
                <a:satOff val="3389"/>
                <a:lumOff val="902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Students getting job after completing course on site</a:t>
          </a:r>
          <a:endParaRPr lang="en-IN" sz="1500" kern="1200" dirty="0"/>
        </a:p>
      </dsp:txBody>
      <dsp:txXfrm rot="-5400000">
        <a:off x="3706610" y="891854"/>
        <a:ext cx="1485482" cy="1485482"/>
      </dsp:txXfrm>
    </dsp:sp>
    <dsp:sp modelId="{8D28966A-E243-4CB6-91B0-875DE3C33292}">
      <dsp:nvSpPr>
        <dsp:cNvPr id="0" name=""/>
        <dsp:cNvSpPr/>
      </dsp:nvSpPr>
      <dsp:spPr>
        <a:xfrm rot="10800000">
          <a:off x="3706610" y="2474371"/>
          <a:ext cx="2100789" cy="2100789"/>
        </a:xfrm>
        <a:prstGeom prst="pieWedge">
          <a:avLst/>
        </a:prstGeom>
        <a:gradFill rotWithShape="0">
          <a:gsLst>
            <a:gs pos="0">
              <a:schemeClr val="accent2">
                <a:shade val="80000"/>
                <a:hueOff val="-320943"/>
                <a:satOff val="6777"/>
                <a:lumOff val="18054"/>
                <a:alphaOff val="0"/>
                <a:tint val="98000"/>
                <a:lumMod val="114000"/>
              </a:schemeClr>
            </a:gs>
            <a:gs pos="100000">
              <a:schemeClr val="accent2">
                <a:shade val="80000"/>
                <a:hueOff val="-320943"/>
                <a:satOff val="6777"/>
                <a:lumOff val="1805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Average happiness of shoppers</a:t>
          </a:r>
          <a:endParaRPr lang="en-IN" sz="1500" kern="1200" dirty="0"/>
        </a:p>
      </dsp:txBody>
      <dsp:txXfrm rot="10800000">
        <a:off x="3706610" y="2474371"/>
        <a:ext cx="1485482" cy="1485482"/>
      </dsp:txXfrm>
    </dsp:sp>
    <dsp:sp modelId="{35C727F6-35D8-4C43-9552-66DEC895039B}">
      <dsp:nvSpPr>
        <dsp:cNvPr id="0" name=""/>
        <dsp:cNvSpPr/>
      </dsp:nvSpPr>
      <dsp:spPr>
        <a:xfrm rot="16200000">
          <a:off x="1508786" y="2474371"/>
          <a:ext cx="2100789" cy="2100789"/>
        </a:xfrm>
        <a:prstGeom prst="pieWedge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tint val="98000"/>
                <a:lumMod val="114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Probability of finding results via search</a:t>
          </a:r>
          <a:endParaRPr lang="en-IN" sz="1500" kern="1200" dirty="0"/>
        </a:p>
      </dsp:txBody>
      <dsp:txXfrm rot="5400000">
        <a:off x="2124093" y="2474371"/>
        <a:ext cx="1485482" cy="1485482"/>
      </dsp:txXfrm>
    </dsp:sp>
    <dsp:sp modelId="{F2799E2C-B823-49AE-B54C-E972CB3DFA59}">
      <dsp:nvSpPr>
        <dsp:cNvPr id="0" name=""/>
        <dsp:cNvSpPr/>
      </dsp:nvSpPr>
      <dsp:spPr>
        <a:xfrm>
          <a:off x="3295427" y="1989200"/>
          <a:ext cx="725330" cy="630722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967FB270-0AE7-4DA4-AAD0-AA31A5E682D0}">
      <dsp:nvSpPr>
        <dsp:cNvPr id="0" name=""/>
        <dsp:cNvSpPr/>
      </dsp:nvSpPr>
      <dsp:spPr>
        <a:xfrm rot="10800000">
          <a:off x="3295427" y="2231785"/>
          <a:ext cx="725330" cy="630722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DF2CA-FFD9-4A89-BCC0-0104F4B2DFD5}">
      <dsp:nvSpPr>
        <dsp:cNvPr id="0" name=""/>
        <dsp:cNvSpPr/>
      </dsp:nvSpPr>
      <dsp:spPr>
        <a:xfrm>
          <a:off x="3179" y="0"/>
          <a:ext cx="3641717" cy="5122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1" i="0" kern="1200" dirty="0"/>
            <a:t>External Data:</a:t>
          </a:r>
          <a:r>
            <a:rPr lang="en-US" sz="1200" b="0" i="0" kern="1200" dirty="0"/>
            <a:t> 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 dirty="0"/>
            <a:t>Great for brainstorming, think of new metrics idea; good for validating metrics; benchmark your own metrics against the industry; help you develop validation techniques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 dirty="0"/>
            <a:t>Companies that collect data (e.g. </a:t>
          </a:r>
          <a:r>
            <a:rPr lang="en-US" sz="1200" b="0" i="0" kern="1200" dirty="0" err="1"/>
            <a:t>Comscore</a:t>
          </a:r>
          <a:r>
            <a:rPr lang="en-US" sz="1200" b="0" i="0" kern="1200" dirty="0"/>
            <a:t>, Nielsen)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0" i="0" kern="1200" dirty="0"/>
            <a:t>Companies that conduct surveys (e.g. Pew)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b="0" i="0" kern="1200" dirty="0"/>
            <a:t>Academic papers</a:t>
          </a:r>
          <a:endParaRPr lang="en-IN" sz="1200" kern="1200" dirty="0"/>
        </a:p>
      </dsp:txBody>
      <dsp:txXfrm>
        <a:off x="3179" y="2048966"/>
        <a:ext cx="3641717" cy="2048966"/>
      </dsp:txXfrm>
    </dsp:sp>
    <dsp:sp modelId="{EC284099-428F-4A6E-8526-6171B96BA5E6}">
      <dsp:nvSpPr>
        <dsp:cNvPr id="0" name=""/>
        <dsp:cNvSpPr/>
      </dsp:nvSpPr>
      <dsp:spPr>
        <a:xfrm>
          <a:off x="971155" y="307344"/>
          <a:ext cx="1705764" cy="17057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73558-128C-4622-9964-5D174E631E76}">
      <dsp:nvSpPr>
        <dsp:cNvPr id="0" name=""/>
        <dsp:cNvSpPr/>
      </dsp:nvSpPr>
      <dsp:spPr>
        <a:xfrm>
          <a:off x="3699522" y="0"/>
          <a:ext cx="3641717" cy="5122416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1200" b="1" i="0" kern="1200" dirty="0"/>
            <a:t>                        Internal Data:</a:t>
          </a:r>
          <a:endParaRPr lang="en-IN" sz="12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IN" sz="1100" b="1" i="0" kern="1200" dirty="0"/>
            <a:t>Retrospective analysis</a:t>
          </a:r>
          <a:r>
            <a:rPr lang="en-IN" sz="1100" b="0" i="0" kern="1200" dirty="0"/>
            <a:t>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100" b="0" i="0" kern="1200" dirty="0"/>
            <a:t>Look at historic data to look at changes and see the evaluation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100" b="0" i="0" kern="1200" dirty="0"/>
            <a:t>Good to get a baseline and help you develop theories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endParaRPr lang="en-US" sz="1100" b="0" i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endParaRPr lang="en-US" sz="1100" b="0" i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100" b="1" i="0" kern="1200" dirty="0"/>
            <a:t>Surveys and User experience research</a:t>
          </a:r>
          <a:r>
            <a:rPr lang="en-US" sz="1100" b="0" i="0" kern="1200" dirty="0"/>
            <a:t>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100" b="0" i="0" kern="1200" dirty="0"/>
            <a:t>help you develop ideas on what you want to research</a:t>
          </a:r>
        </a:p>
      </dsp:txBody>
      <dsp:txXfrm>
        <a:off x="3699522" y="2048966"/>
        <a:ext cx="3641717" cy="2048966"/>
      </dsp:txXfrm>
    </dsp:sp>
    <dsp:sp modelId="{7C80A6EB-9431-490E-AC4A-C9205718AACF}">
      <dsp:nvSpPr>
        <dsp:cNvPr id="0" name=""/>
        <dsp:cNvSpPr/>
      </dsp:nvSpPr>
      <dsp:spPr>
        <a:xfrm>
          <a:off x="4722124" y="307344"/>
          <a:ext cx="1705764" cy="170576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C5402-7B0C-43D8-B2E0-B2A46B31505E}">
      <dsp:nvSpPr>
        <dsp:cNvPr id="0" name=""/>
        <dsp:cNvSpPr/>
      </dsp:nvSpPr>
      <dsp:spPr>
        <a:xfrm>
          <a:off x="295961" y="4097932"/>
          <a:ext cx="6807121" cy="76836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B4AA0-8AD4-4B8F-94C7-B56CD6E100F6}">
      <dsp:nvSpPr>
        <dsp:cNvPr id="0" name=""/>
        <dsp:cNvSpPr/>
      </dsp:nvSpPr>
      <dsp:spPr>
        <a:xfrm>
          <a:off x="5854655" y="167433"/>
          <a:ext cx="1113240" cy="948221"/>
        </a:xfrm>
        <a:prstGeom prst="donut">
          <a:avLst>
            <a:gd name="adj" fmla="val 110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6DCC2-C180-48A1-B431-CCD74DB25113}">
      <dsp:nvSpPr>
        <dsp:cNvPr id="0" name=""/>
        <dsp:cNvSpPr/>
      </dsp:nvSpPr>
      <dsp:spPr>
        <a:xfrm>
          <a:off x="3536579" y="3043"/>
          <a:ext cx="2617939" cy="127655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2000" r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086AB-4BC7-4680-A74D-B99803FF3A89}">
      <dsp:nvSpPr>
        <dsp:cNvPr id="0" name=""/>
        <dsp:cNvSpPr/>
      </dsp:nvSpPr>
      <dsp:spPr>
        <a:xfrm>
          <a:off x="5982451" y="250502"/>
          <a:ext cx="857648" cy="782083"/>
        </a:xfrm>
        <a:prstGeom prst="ellips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 unusual spike in graph</a:t>
          </a:r>
          <a:endParaRPr lang="en-IN" sz="1200" kern="1200" dirty="0"/>
        </a:p>
      </dsp:txBody>
      <dsp:txXfrm>
        <a:off x="6108051" y="365035"/>
        <a:ext cx="606448" cy="553017"/>
      </dsp:txXfrm>
    </dsp:sp>
    <dsp:sp modelId="{708D41D3-4E92-4E35-B049-979931A4DFF3}">
      <dsp:nvSpPr>
        <dsp:cNvPr id="0" name=""/>
        <dsp:cNvSpPr/>
      </dsp:nvSpPr>
      <dsp:spPr>
        <a:xfrm>
          <a:off x="5910229" y="1389793"/>
          <a:ext cx="146639" cy="146639"/>
        </a:xfrm>
        <a:prstGeom prst="flowChartConnector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9050" cap="rnd" cmpd="sng" algn="ctr">
          <a:solidFill>
            <a:schemeClr val="accent4">
              <a:hueOff val="1633482"/>
              <a:satOff val="-6796"/>
              <a:lumOff val="1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A24B9-CC17-45D5-94C5-CD562ADAD84F}">
      <dsp:nvSpPr>
        <dsp:cNvPr id="0" name=""/>
        <dsp:cNvSpPr/>
      </dsp:nvSpPr>
      <dsp:spPr>
        <a:xfrm>
          <a:off x="4698945" y="1646412"/>
          <a:ext cx="1499177" cy="1404630"/>
        </a:xfrm>
        <a:prstGeom prst="donut">
          <a:avLst>
            <a:gd name="adj" fmla="val 1101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rnd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8F535-B046-4589-B885-E65774A81ED4}">
      <dsp:nvSpPr>
        <dsp:cNvPr id="0" name=""/>
        <dsp:cNvSpPr/>
      </dsp:nvSpPr>
      <dsp:spPr>
        <a:xfrm>
          <a:off x="5683567" y="1615497"/>
          <a:ext cx="3047092" cy="130031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77EEC-1902-436D-9860-2FEF72A10A99}">
      <dsp:nvSpPr>
        <dsp:cNvPr id="0" name=""/>
        <dsp:cNvSpPr/>
      </dsp:nvSpPr>
      <dsp:spPr>
        <a:xfrm>
          <a:off x="4838329" y="1773671"/>
          <a:ext cx="1169327" cy="1164839"/>
        </a:xfrm>
        <a:prstGeom prst="ellipse">
          <a:avLst/>
        </a:prstGeom>
        <a:solidFill>
          <a:schemeClr val="accent4">
            <a:tint val="40000"/>
            <a:alpha val="90000"/>
            <a:hueOff val="3620642"/>
            <a:satOff val="-17082"/>
            <a:lumOff val="-617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We can see a smoothly variation but weird spike is still there</a:t>
          </a:r>
          <a:endParaRPr lang="en-IN" sz="1000" kern="1200" dirty="0"/>
        </a:p>
      </dsp:txBody>
      <dsp:txXfrm>
        <a:off x="5009573" y="1944258"/>
        <a:ext cx="826839" cy="823665"/>
      </dsp:txXfrm>
    </dsp:sp>
    <dsp:sp modelId="{78EEE040-F8F1-44D9-9C0E-0869972354B7}">
      <dsp:nvSpPr>
        <dsp:cNvPr id="0" name=""/>
        <dsp:cNvSpPr/>
      </dsp:nvSpPr>
      <dsp:spPr>
        <a:xfrm>
          <a:off x="5910229" y="3161023"/>
          <a:ext cx="146639" cy="146639"/>
        </a:xfrm>
        <a:prstGeom prst="flowChartConnector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9050" cap="rnd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C6553-9008-45AD-A7DE-8B0F0048A9B5}">
      <dsp:nvSpPr>
        <dsp:cNvPr id="0" name=""/>
        <dsp:cNvSpPr/>
      </dsp:nvSpPr>
      <dsp:spPr>
        <a:xfrm>
          <a:off x="5997542" y="3513325"/>
          <a:ext cx="1279144" cy="1283379"/>
        </a:xfrm>
        <a:prstGeom prst="donut">
          <a:avLst>
            <a:gd name="adj" fmla="val 1101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rnd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12759-78E8-4FF5-8C55-A4D6954E8DA7}">
      <dsp:nvSpPr>
        <dsp:cNvPr id="0" name=""/>
        <dsp:cNvSpPr/>
      </dsp:nvSpPr>
      <dsp:spPr>
        <a:xfrm>
          <a:off x="3408620" y="3403320"/>
          <a:ext cx="2873196" cy="14747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6EBC4-0F08-4762-BC50-2523B283BAC2}">
      <dsp:nvSpPr>
        <dsp:cNvPr id="0" name=""/>
        <dsp:cNvSpPr/>
      </dsp:nvSpPr>
      <dsp:spPr>
        <a:xfrm>
          <a:off x="6159560" y="3667984"/>
          <a:ext cx="955106" cy="1003525"/>
        </a:xfrm>
        <a:prstGeom prst="ellipse">
          <a:avLst/>
        </a:prstGeom>
        <a:solidFill>
          <a:schemeClr val="accent4">
            <a:tint val="40000"/>
            <a:alpha val="90000"/>
            <a:hueOff val="7241284"/>
            <a:satOff val="-34163"/>
            <a:lumOff val="-1234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Even in yearly graph we can see it, Now we are sure it’s a spam</a:t>
          </a:r>
          <a:endParaRPr lang="en-IN" sz="1050" kern="1200" dirty="0"/>
        </a:p>
      </dsp:txBody>
      <dsp:txXfrm>
        <a:off x="6299432" y="3814947"/>
        <a:ext cx="675362" cy="709599"/>
      </dsp:txXfrm>
    </dsp:sp>
    <dsp:sp modelId="{A4C5D528-5E3C-49EC-9904-B12C2BCD3E7A}">
      <dsp:nvSpPr>
        <dsp:cNvPr id="0" name=""/>
        <dsp:cNvSpPr/>
      </dsp:nvSpPr>
      <dsp:spPr>
        <a:xfrm>
          <a:off x="5910229" y="5002356"/>
          <a:ext cx="146639" cy="146639"/>
        </a:xfrm>
        <a:prstGeom prst="flowChartConnector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9050" cap="rnd" cmpd="sng" algn="ctr">
          <a:solidFill>
            <a:schemeClr val="accent4">
              <a:hueOff val="8167408"/>
              <a:satOff val="-33981"/>
              <a:lumOff val="80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BC2C5-7B33-4B46-9ECC-352652110AF3}">
      <dsp:nvSpPr>
        <dsp:cNvPr id="0" name=""/>
        <dsp:cNvSpPr/>
      </dsp:nvSpPr>
      <dsp:spPr>
        <a:xfrm>
          <a:off x="4554243" y="5357814"/>
          <a:ext cx="1367067" cy="1380336"/>
        </a:xfrm>
        <a:prstGeom prst="donut">
          <a:avLst>
            <a:gd name="adj" fmla="val 1101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rnd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BBFE6-E790-4A9A-8C06-E53515337BFE}">
      <dsp:nvSpPr>
        <dsp:cNvPr id="0" name=""/>
        <dsp:cNvSpPr/>
      </dsp:nvSpPr>
      <dsp:spPr>
        <a:xfrm>
          <a:off x="5642587" y="5260758"/>
          <a:ext cx="3222077" cy="1595761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6000" r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E7322-E865-4C03-87AB-FA26F63F13A1}">
      <dsp:nvSpPr>
        <dsp:cNvPr id="0" name=""/>
        <dsp:cNvSpPr/>
      </dsp:nvSpPr>
      <dsp:spPr>
        <a:xfrm>
          <a:off x="4651893" y="5455750"/>
          <a:ext cx="1154842" cy="1184747"/>
        </a:xfrm>
        <a:prstGeom prst="ellipse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If we look data country wise, now we can see one country causing spams</a:t>
          </a:r>
          <a:endParaRPr lang="en-IN" sz="900" kern="1200" dirty="0"/>
        </a:p>
      </dsp:txBody>
      <dsp:txXfrm>
        <a:off x="4821016" y="5629252"/>
        <a:ext cx="816596" cy="8377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158AE-3D0F-44F7-8457-27C4FCCF2CEE}">
      <dsp:nvSpPr>
        <dsp:cNvPr id="0" name=""/>
        <dsp:cNvSpPr/>
      </dsp:nvSpPr>
      <dsp:spPr>
        <a:xfrm rot="5400000">
          <a:off x="3171871" y="115465"/>
          <a:ext cx="1738668" cy="1512641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CTP over time</a:t>
          </a:r>
          <a:endParaRPr lang="en-IN" sz="1500" kern="1200" dirty="0"/>
        </a:p>
      </dsp:txBody>
      <dsp:txXfrm rot="-5400000">
        <a:off x="3520604" y="273394"/>
        <a:ext cx="1041201" cy="1196784"/>
      </dsp:txXfrm>
    </dsp:sp>
    <dsp:sp modelId="{A91CAE3B-4928-440D-8DC5-F23E79EE54CE}">
      <dsp:nvSpPr>
        <dsp:cNvPr id="0" name=""/>
        <dsp:cNvSpPr/>
      </dsp:nvSpPr>
      <dsp:spPr>
        <a:xfrm>
          <a:off x="4843427" y="350185"/>
          <a:ext cx="1940354" cy="1043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4843427" y="350185"/>
        <a:ext cx="1940354" cy="1043201"/>
      </dsp:txXfrm>
    </dsp:sp>
    <dsp:sp modelId="{223DEAD0-CC52-4718-A2B7-42696E1DBC98}">
      <dsp:nvSpPr>
        <dsp:cNvPr id="0" name=""/>
        <dsp:cNvSpPr/>
      </dsp:nvSpPr>
      <dsp:spPr>
        <a:xfrm rot="5400000">
          <a:off x="1538218" y="115465"/>
          <a:ext cx="1738668" cy="1512641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CTR over time</a:t>
          </a:r>
          <a:endParaRPr lang="en-IN" sz="2800" kern="1200" dirty="0"/>
        </a:p>
      </dsp:txBody>
      <dsp:txXfrm rot="-5400000">
        <a:off x="1886951" y="273394"/>
        <a:ext cx="1041201" cy="1196784"/>
      </dsp:txXfrm>
    </dsp:sp>
    <dsp:sp modelId="{472518B6-646D-4694-BA53-D398E3C842D4}">
      <dsp:nvSpPr>
        <dsp:cNvPr id="0" name=""/>
        <dsp:cNvSpPr/>
      </dsp:nvSpPr>
      <dsp:spPr>
        <a:xfrm rot="5400000">
          <a:off x="2351915" y="1591247"/>
          <a:ext cx="1738668" cy="1512641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Both CTR and CTP over same graph</a:t>
          </a:r>
          <a:endParaRPr lang="en-IN" sz="1500" kern="1200" dirty="0"/>
        </a:p>
      </dsp:txBody>
      <dsp:txXfrm rot="-5400000">
        <a:off x="2700648" y="1749176"/>
        <a:ext cx="1041201" cy="1196784"/>
      </dsp:txXfrm>
    </dsp:sp>
    <dsp:sp modelId="{106CC5CD-4354-48A1-9E23-EA66788173D6}">
      <dsp:nvSpPr>
        <dsp:cNvPr id="0" name=""/>
        <dsp:cNvSpPr/>
      </dsp:nvSpPr>
      <dsp:spPr>
        <a:xfrm>
          <a:off x="524574" y="1825967"/>
          <a:ext cx="1877762" cy="1043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524574" y="1825967"/>
        <a:ext cx="1877762" cy="1043201"/>
      </dsp:txXfrm>
    </dsp:sp>
    <dsp:sp modelId="{339CDCFB-E935-4D37-BF16-238D2CBE07D4}">
      <dsp:nvSpPr>
        <dsp:cNvPr id="0" name=""/>
        <dsp:cNvSpPr/>
      </dsp:nvSpPr>
      <dsp:spPr>
        <a:xfrm rot="5400000">
          <a:off x="3985568" y="1591247"/>
          <a:ext cx="1738668" cy="1512641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CTR by platform</a:t>
          </a:r>
          <a:endParaRPr lang="en-IN" sz="1900" kern="1200" dirty="0"/>
        </a:p>
      </dsp:txBody>
      <dsp:txXfrm rot="-5400000">
        <a:off x="4334301" y="1749176"/>
        <a:ext cx="1041201" cy="1196784"/>
      </dsp:txXfrm>
    </dsp:sp>
    <dsp:sp modelId="{E6231711-2F05-4766-95E3-AAAC976BEAC9}">
      <dsp:nvSpPr>
        <dsp:cNvPr id="0" name=""/>
        <dsp:cNvSpPr/>
      </dsp:nvSpPr>
      <dsp:spPr>
        <a:xfrm rot="5400000">
          <a:off x="3171871" y="3067029"/>
          <a:ext cx="1738668" cy="1512641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Both CTR and CTP by platform</a:t>
          </a:r>
          <a:endParaRPr lang="en-IN" sz="1500" kern="1200" dirty="0"/>
        </a:p>
      </dsp:txBody>
      <dsp:txXfrm rot="-5400000">
        <a:off x="3520604" y="3224958"/>
        <a:ext cx="1041201" cy="1196784"/>
      </dsp:txXfrm>
    </dsp:sp>
    <dsp:sp modelId="{8571FBE7-4DC9-42AA-A213-35A632099ACE}">
      <dsp:nvSpPr>
        <dsp:cNvPr id="0" name=""/>
        <dsp:cNvSpPr/>
      </dsp:nvSpPr>
      <dsp:spPr>
        <a:xfrm>
          <a:off x="4843427" y="3301749"/>
          <a:ext cx="1940354" cy="1043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4843427" y="3301749"/>
        <a:ext cx="1940354" cy="1043201"/>
      </dsp:txXfrm>
    </dsp:sp>
    <dsp:sp modelId="{737193CC-4E61-4242-9015-99F2B7E43041}">
      <dsp:nvSpPr>
        <dsp:cNvPr id="0" name=""/>
        <dsp:cNvSpPr/>
      </dsp:nvSpPr>
      <dsp:spPr>
        <a:xfrm rot="5400000">
          <a:off x="1538218" y="3067029"/>
          <a:ext cx="1738668" cy="1512641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CTP by platform</a:t>
          </a:r>
          <a:endParaRPr lang="en-IN" sz="1900" kern="1200" dirty="0"/>
        </a:p>
      </dsp:txBody>
      <dsp:txXfrm rot="-5400000">
        <a:off x="1886951" y="3224958"/>
        <a:ext cx="1041201" cy="11967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6A9C6-42A7-4B55-A598-FF483F1F04F4}">
      <dsp:nvSpPr>
        <dsp:cNvPr id="0" name=""/>
        <dsp:cNvSpPr/>
      </dsp:nvSpPr>
      <dsp:spPr>
        <a:xfrm>
          <a:off x="783164" y="146818"/>
          <a:ext cx="2644640" cy="226839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6000" r="-1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45FA7-CAC2-401E-9FFC-6DD313757F39}">
      <dsp:nvSpPr>
        <dsp:cNvPr id="0" name=""/>
        <dsp:cNvSpPr/>
      </dsp:nvSpPr>
      <dsp:spPr>
        <a:xfrm>
          <a:off x="1034072" y="2416607"/>
          <a:ext cx="2243499" cy="65335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CTR will not be helpful</a:t>
          </a:r>
          <a:endParaRPr lang="en-IN" sz="1400" kern="1200" dirty="0"/>
        </a:p>
      </dsp:txBody>
      <dsp:txXfrm>
        <a:off x="1034072" y="2416607"/>
        <a:ext cx="2243499" cy="653352"/>
      </dsp:txXfrm>
    </dsp:sp>
    <dsp:sp modelId="{A51CB096-766D-4AC4-BB84-5635CCD1E8B1}">
      <dsp:nvSpPr>
        <dsp:cNvPr id="0" name=""/>
        <dsp:cNvSpPr/>
      </dsp:nvSpPr>
      <dsp:spPr>
        <a:xfrm>
          <a:off x="3851905" y="5018"/>
          <a:ext cx="3319916" cy="2616938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5000" r="-1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759DB-F7CC-44BD-B7B9-FA6960213880}">
      <dsp:nvSpPr>
        <dsp:cNvPr id="0" name=""/>
        <dsp:cNvSpPr/>
      </dsp:nvSpPr>
      <dsp:spPr>
        <a:xfrm>
          <a:off x="4288140" y="2430888"/>
          <a:ext cx="2576752" cy="87609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CTP over time will not be helpful</a:t>
          </a:r>
          <a:endParaRPr lang="en-IN" sz="1400" kern="1200" dirty="0"/>
        </a:p>
      </dsp:txBody>
      <dsp:txXfrm>
        <a:off x="4288140" y="2430888"/>
        <a:ext cx="2576752" cy="876092"/>
      </dsp:txXfrm>
    </dsp:sp>
    <dsp:sp modelId="{21F6333C-6F90-4381-B53C-746E59803B51}">
      <dsp:nvSpPr>
        <dsp:cNvPr id="0" name=""/>
        <dsp:cNvSpPr/>
      </dsp:nvSpPr>
      <dsp:spPr>
        <a:xfrm>
          <a:off x="7565302" y="182016"/>
          <a:ext cx="2824533" cy="232146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22000" r="-2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CE6D0-25DA-4BFE-A129-2F6074317A74}">
      <dsp:nvSpPr>
        <dsp:cNvPr id="0" name=""/>
        <dsp:cNvSpPr/>
      </dsp:nvSpPr>
      <dsp:spPr>
        <a:xfrm>
          <a:off x="7745703" y="2417874"/>
          <a:ext cx="2523995" cy="76798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CTR and CTP naturally follow this trend, so not helpful</a:t>
          </a:r>
          <a:endParaRPr lang="en-IN" sz="1400" kern="1200" dirty="0"/>
        </a:p>
      </dsp:txBody>
      <dsp:txXfrm>
        <a:off x="7745703" y="2417874"/>
        <a:ext cx="2523995" cy="767988"/>
      </dsp:txXfrm>
    </dsp:sp>
    <dsp:sp modelId="{3C05D620-58CF-4030-ABD0-2A66699EA7B0}">
      <dsp:nvSpPr>
        <dsp:cNvPr id="0" name=""/>
        <dsp:cNvSpPr/>
      </dsp:nvSpPr>
      <dsp:spPr>
        <a:xfrm>
          <a:off x="1889056" y="3590955"/>
          <a:ext cx="3843466" cy="2772367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16000" r="-1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EE3FF-C451-465D-BA11-6D82227D6C2E}">
      <dsp:nvSpPr>
        <dsp:cNvPr id="0" name=""/>
        <dsp:cNvSpPr/>
      </dsp:nvSpPr>
      <dsp:spPr>
        <a:xfrm>
          <a:off x="6680925" y="6059866"/>
          <a:ext cx="2630382" cy="51404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CTP by platform will not be helpful</a:t>
          </a:r>
          <a:endParaRPr lang="en-IN" sz="1400" kern="1200" dirty="0"/>
        </a:p>
      </dsp:txBody>
      <dsp:txXfrm>
        <a:off x="6680925" y="6059866"/>
        <a:ext cx="2630382" cy="514049"/>
      </dsp:txXfrm>
    </dsp:sp>
    <dsp:sp modelId="{66950330-390A-4CD5-A349-B92B99908B42}">
      <dsp:nvSpPr>
        <dsp:cNvPr id="0" name=""/>
        <dsp:cNvSpPr/>
      </dsp:nvSpPr>
      <dsp:spPr>
        <a:xfrm>
          <a:off x="6257774" y="3484469"/>
          <a:ext cx="3271369" cy="2617095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8000" r="-8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90DCB-D909-4235-B298-59F77A1BD526}">
      <dsp:nvSpPr>
        <dsp:cNvPr id="0" name=""/>
        <dsp:cNvSpPr/>
      </dsp:nvSpPr>
      <dsp:spPr>
        <a:xfrm>
          <a:off x="2363863" y="6052325"/>
          <a:ext cx="3225351" cy="69914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CTR by platform looks quite suspicious but desktop and mobile may have variations</a:t>
          </a:r>
          <a:endParaRPr lang="en-IN" sz="1400" kern="1200" dirty="0"/>
        </a:p>
      </dsp:txBody>
      <dsp:txXfrm>
        <a:off x="2363863" y="6052325"/>
        <a:ext cx="3225351" cy="6991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39BED-824B-49C1-A3A9-28C565C7A4DB}">
      <dsp:nvSpPr>
        <dsp:cNvPr id="0" name=""/>
        <dsp:cNvSpPr/>
      </dsp:nvSpPr>
      <dsp:spPr>
        <a:xfrm>
          <a:off x="2707640" y="1382"/>
          <a:ext cx="4061460" cy="10970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Summation and count of total users visited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300" kern="1200" dirty="0"/>
        </a:p>
      </dsp:txBody>
      <dsp:txXfrm>
        <a:off x="2707640" y="138516"/>
        <a:ext cx="3650059" cy="822802"/>
      </dsp:txXfrm>
    </dsp:sp>
    <dsp:sp modelId="{7A2A47FB-A2AE-4AED-B064-BE824E39F4C0}">
      <dsp:nvSpPr>
        <dsp:cNvPr id="0" name=""/>
        <dsp:cNvSpPr/>
      </dsp:nvSpPr>
      <dsp:spPr>
        <a:xfrm>
          <a:off x="0" y="1382"/>
          <a:ext cx="2707640" cy="10970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Sums &amp; Counts</a:t>
          </a:r>
          <a:endParaRPr lang="en-IN" sz="2800" kern="1200" dirty="0"/>
        </a:p>
      </dsp:txBody>
      <dsp:txXfrm>
        <a:off x="53555" y="54937"/>
        <a:ext cx="2600530" cy="989960"/>
      </dsp:txXfrm>
    </dsp:sp>
    <dsp:sp modelId="{943A6D8E-03AE-4738-B48C-FFC2CC45FBB8}">
      <dsp:nvSpPr>
        <dsp:cNvPr id="0" name=""/>
        <dsp:cNvSpPr/>
      </dsp:nvSpPr>
      <dsp:spPr>
        <a:xfrm>
          <a:off x="2707640" y="1208160"/>
          <a:ext cx="4061460" cy="10970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3620642"/>
            <a:satOff val="-17082"/>
            <a:lumOff val="-617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3620642"/>
              <a:satOff val="-17082"/>
              <a:lumOff val="-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CTP &amp; CTR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300" kern="1200" dirty="0"/>
        </a:p>
      </dsp:txBody>
      <dsp:txXfrm>
        <a:off x="2707640" y="1345294"/>
        <a:ext cx="3650059" cy="822802"/>
      </dsp:txXfrm>
    </dsp:sp>
    <dsp:sp modelId="{619CC27A-4F83-4585-B1D0-6225C195A085}">
      <dsp:nvSpPr>
        <dsp:cNvPr id="0" name=""/>
        <dsp:cNvSpPr/>
      </dsp:nvSpPr>
      <dsp:spPr>
        <a:xfrm>
          <a:off x="0" y="1208160"/>
          <a:ext cx="2707640" cy="109707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Probabilities &amp; rates</a:t>
          </a:r>
          <a:endParaRPr lang="en-IN" sz="2800" kern="1200" dirty="0"/>
        </a:p>
      </dsp:txBody>
      <dsp:txXfrm>
        <a:off x="53555" y="1261715"/>
        <a:ext cx="2600530" cy="989960"/>
      </dsp:txXfrm>
    </dsp:sp>
    <dsp:sp modelId="{90718D2A-2991-4E46-81D9-23904814E1BC}">
      <dsp:nvSpPr>
        <dsp:cNvPr id="0" name=""/>
        <dsp:cNvSpPr/>
      </dsp:nvSpPr>
      <dsp:spPr>
        <a:xfrm>
          <a:off x="2707640" y="2414937"/>
          <a:ext cx="4061460" cy="10970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7241284"/>
            <a:satOff val="-34163"/>
            <a:lumOff val="-1234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7241284"/>
              <a:satOff val="-34163"/>
              <a:lumOff val="-12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can compute a whole range of different business models, and various different things that you may care about, but they can be very difficult to characterize.</a:t>
          </a:r>
          <a:endParaRPr lang="en-IN" sz="1300" kern="1200" dirty="0"/>
        </a:p>
      </dsp:txBody>
      <dsp:txXfrm>
        <a:off x="2707640" y="2552071"/>
        <a:ext cx="3650059" cy="822802"/>
      </dsp:txXfrm>
    </dsp:sp>
    <dsp:sp modelId="{5A3DECEC-0F29-4DE4-AD34-6F26877B2595}">
      <dsp:nvSpPr>
        <dsp:cNvPr id="0" name=""/>
        <dsp:cNvSpPr/>
      </dsp:nvSpPr>
      <dsp:spPr>
        <a:xfrm>
          <a:off x="0" y="2414937"/>
          <a:ext cx="2707640" cy="109707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effectLst/>
              <a:latin typeface="Lato"/>
            </a:rPr>
            <a:t>Ratios</a:t>
          </a:r>
          <a:endParaRPr lang="en-IN" sz="2800" kern="1200" dirty="0"/>
        </a:p>
      </dsp:txBody>
      <dsp:txXfrm>
        <a:off x="53555" y="2468492"/>
        <a:ext cx="2600530" cy="989960"/>
      </dsp:txXfrm>
    </dsp:sp>
    <dsp:sp modelId="{818CE750-8675-4A72-9BD5-46A5A83FD707}">
      <dsp:nvSpPr>
        <dsp:cNvPr id="0" name=""/>
        <dsp:cNvSpPr/>
      </dsp:nvSpPr>
      <dsp:spPr>
        <a:xfrm>
          <a:off x="2707640" y="3621714"/>
          <a:ext cx="4061460" cy="10970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the means, the medians, the 25th, the 75th and 90th percentiles.</a:t>
          </a:r>
          <a:endParaRPr lang="en-IN" sz="1300" kern="1200"/>
        </a:p>
      </dsp:txBody>
      <dsp:txXfrm>
        <a:off x="2707640" y="3758848"/>
        <a:ext cx="3650059" cy="822802"/>
      </dsp:txXfrm>
    </dsp:sp>
    <dsp:sp modelId="{313C8166-9447-414A-9C97-2D992CD32822}">
      <dsp:nvSpPr>
        <dsp:cNvPr id="0" name=""/>
        <dsp:cNvSpPr/>
      </dsp:nvSpPr>
      <dsp:spPr>
        <a:xfrm>
          <a:off x="0" y="3621714"/>
          <a:ext cx="2707640" cy="109707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effectLst/>
              <a:latin typeface="Lato"/>
            </a:rPr>
            <a:t>Distributional Metrics</a:t>
          </a:r>
          <a:endParaRPr lang="en-IN" sz="2800" kern="1200" dirty="0"/>
        </a:p>
      </dsp:txBody>
      <dsp:txXfrm>
        <a:off x="53555" y="3675269"/>
        <a:ext cx="2600530" cy="989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39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35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20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58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038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689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861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191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60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5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58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3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82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70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453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34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151179B-A807-4194-8F72-D86EAEBD2F0D}" type="datetimeFigureOut">
              <a:rPr lang="en-IN" smtClean="0"/>
              <a:t>01-07-2021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0D62454-B791-4390-8619-7DC0407861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73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cdn.com/blog/website-performance-metrics" TargetMode="External"/><Relationship Id="rId2" Type="http://schemas.openxmlformats.org/officeDocument/2006/relationships/hyperlink" Target="https://blog.alexa.com/full-glossary-web-analytics-terms-know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A147-551A-47B9-8CD8-B1868ED41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Policy &amp; Ethics for Experiments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2AA53-480E-4C15-8A3D-397AA242E2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Even before starting an experiment one should think about privacy of participant’s and follow ethical rules while testing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057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D193-6CA5-4C58-A2CA-EACA91B1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the customer funnel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1D1A9-6A88-4F28-A80E-8DDE8F71C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User funnel indicates a series of steps taken by users through the site. It is called a funnel because every subsequent stage has fewer users than the stage above.</a:t>
            </a:r>
          </a:p>
          <a:p>
            <a:pPr algn="just"/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Each stage is a metric: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Count: No. of users who reach that point (keep in certain stages)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Rate: better for usability test. You want to increase rate of progression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Probability: progression. A unique user progressed down the funnel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066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1369-FD00-479F-A459-E36902E9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706964"/>
          </a:xfrm>
        </p:spPr>
        <p:txBody>
          <a:bodyPr/>
          <a:lstStyle/>
          <a:p>
            <a:r>
              <a:rPr lang="en-US" dirty="0"/>
              <a:t>Conversion of high level metric to detailed metric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1687E-ED74-4E3A-9C52-3A116FF16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58" y="2603500"/>
            <a:ext cx="6721516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E48C1-AE21-4D21-BF5B-68C9F8C9C503}"/>
              </a:ext>
            </a:extLst>
          </p:cNvPr>
          <p:cNvSpPr txBox="1"/>
          <p:nvPr/>
        </p:nvSpPr>
        <p:spPr>
          <a:xfrm>
            <a:off x="639193" y="3022366"/>
            <a:ext cx="47724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say for this page you defined a </a:t>
            </a:r>
          </a:p>
          <a:p>
            <a:r>
              <a:rPr lang="en-US" dirty="0"/>
              <a:t>your high level metric is </a:t>
            </a:r>
            <a:r>
              <a:rPr lang="en-US" dirty="0" err="1"/>
              <a:t>ctp</a:t>
            </a:r>
            <a:endParaRPr lang="en-US" dirty="0"/>
          </a:p>
          <a:p>
            <a:endParaRPr lang="en-US" dirty="0"/>
          </a:p>
          <a:p>
            <a:r>
              <a:rPr lang="en-US" dirty="0"/>
              <a:t>CTP = Unique users click/ Unique visitors</a:t>
            </a:r>
          </a:p>
          <a:p>
            <a:endParaRPr lang="en-US" dirty="0"/>
          </a:p>
          <a:p>
            <a:r>
              <a:rPr lang="en-US" dirty="0"/>
              <a:t>This is not explaining in detail like are you </a:t>
            </a:r>
          </a:p>
          <a:p>
            <a:r>
              <a:rPr lang="en-US" dirty="0"/>
              <a:t>considering those visitors on daily basis,</a:t>
            </a:r>
          </a:p>
          <a:p>
            <a:r>
              <a:rPr lang="en-US" dirty="0"/>
              <a:t>Weekly basis </a:t>
            </a:r>
            <a:r>
              <a:rPr lang="en-US" dirty="0" err="1"/>
              <a:t>etc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9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93B5-D2C5-4DE3-BFA6-CB3D808B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1- Cookie Probability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93C-8358-4FD9-9B65-3F3CCECA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603500"/>
            <a:ext cx="10386017" cy="3416300"/>
          </a:xfrm>
        </p:spPr>
        <p:txBody>
          <a:bodyPr/>
          <a:lstStyle/>
          <a:p>
            <a:r>
              <a:rPr lang="en-US" dirty="0"/>
              <a:t>Considering cookie as a visitor</a:t>
            </a:r>
          </a:p>
          <a:p>
            <a:r>
              <a:rPr lang="en-US" dirty="0"/>
              <a:t>For each (time interval)= cookies that click/cookies visit</a:t>
            </a:r>
          </a:p>
          <a:p>
            <a:pPr marL="0" indent="0">
              <a:buNone/>
            </a:pPr>
            <a:r>
              <a:rPr lang="en-IN" dirty="0"/>
              <a:t>                          5 min                        30 sec                                  12 hr</a:t>
            </a:r>
          </a:p>
          <a:p>
            <a:pPr marL="0" indent="0">
              <a:buNone/>
            </a:pPr>
            <a:r>
              <a:rPr lang="en-IN" dirty="0"/>
              <a:t>                </a:t>
            </a:r>
          </a:p>
          <a:p>
            <a:pPr marL="0" indent="0">
              <a:buNone/>
            </a:pPr>
            <a:r>
              <a:rPr lang="en-IN" dirty="0"/>
              <a:t>       Click                                 No click                            </a:t>
            </a:r>
            <a:r>
              <a:rPr lang="en-IN" dirty="0" err="1"/>
              <a:t>Click</a:t>
            </a:r>
            <a:r>
              <a:rPr lang="en-IN" dirty="0"/>
              <a:t>                                   No click</a:t>
            </a:r>
          </a:p>
          <a:p>
            <a:r>
              <a:rPr lang="en-IN" dirty="0"/>
              <a:t>A user enters click on page, for 5 min he didn’t click but after 30 sec he click and after </a:t>
            </a:r>
          </a:p>
          <a:p>
            <a:pPr marL="0" indent="0">
              <a:buNone/>
            </a:pPr>
            <a:r>
              <a:rPr lang="en-IN" dirty="0"/>
              <a:t>12 hr he logins again but didn’t click</a:t>
            </a:r>
          </a:p>
          <a:p>
            <a:r>
              <a:rPr lang="en-IN" dirty="0"/>
              <a:t>Per 1 min </a:t>
            </a:r>
            <a:r>
              <a:rPr lang="en-IN" dirty="0" err="1"/>
              <a:t>ctp</a:t>
            </a:r>
            <a:r>
              <a:rPr lang="en-IN" dirty="0"/>
              <a:t> =2/3            per hr </a:t>
            </a:r>
            <a:r>
              <a:rPr lang="en-IN" dirty="0" err="1"/>
              <a:t>ctp</a:t>
            </a:r>
            <a:r>
              <a:rPr lang="en-IN" dirty="0"/>
              <a:t> = ½     per day </a:t>
            </a:r>
            <a:r>
              <a:rPr lang="en-IN" dirty="0" err="1"/>
              <a:t>ctp</a:t>
            </a:r>
            <a:r>
              <a:rPr lang="en-IN" dirty="0"/>
              <a:t> =1        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DA4DC9B0-9F51-448F-8FF0-C9783BE8813A}"/>
              </a:ext>
            </a:extLst>
          </p:cNvPr>
          <p:cNvSpPr/>
          <p:nvPr/>
        </p:nvSpPr>
        <p:spPr>
          <a:xfrm>
            <a:off x="1797838" y="3920971"/>
            <a:ext cx="195308" cy="2130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8B56D2-6739-42ED-AA10-9047CB4E1615}"/>
              </a:ext>
            </a:extLst>
          </p:cNvPr>
          <p:cNvCxnSpPr>
            <a:cxnSpLocks/>
          </p:cNvCxnSpPr>
          <p:nvPr/>
        </p:nvCxnSpPr>
        <p:spPr>
          <a:xfrm>
            <a:off x="2272684" y="4027503"/>
            <a:ext cx="19175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7C1B3443-E3BE-46F1-9692-08F7DAF59011}"/>
              </a:ext>
            </a:extLst>
          </p:cNvPr>
          <p:cNvSpPr/>
          <p:nvPr/>
        </p:nvSpPr>
        <p:spPr>
          <a:xfrm>
            <a:off x="4469798" y="3920971"/>
            <a:ext cx="195308" cy="2130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06A50A-0227-4442-A96D-163E28978A4F}"/>
              </a:ext>
            </a:extLst>
          </p:cNvPr>
          <p:cNvCxnSpPr>
            <a:cxnSpLocks/>
          </p:cNvCxnSpPr>
          <p:nvPr/>
        </p:nvCxnSpPr>
        <p:spPr>
          <a:xfrm>
            <a:off x="4999607" y="4027503"/>
            <a:ext cx="18273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02D081DB-3471-45C0-AFA1-DFAA4CA1C49D}"/>
              </a:ext>
            </a:extLst>
          </p:cNvPr>
          <p:cNvSpPr/>
          <p:nvPr/>
        </p:nvSpPr>
        <p:spPr>
          <a:xfrm>
            <a:off x="7029207" y="3920971"/>
            <a:ext cx="195308" cy="2130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0C14B8-CEE7-4FEF-A9F6-C49FE958446A}"/>
              </a:ext>
            </a:extLst>
          </p:cNvPr>
          <p:cNvCxnSpPr>
            <a:cxnSpLocks/>
          </p:cNvCxnSpPr>
          <p:nvPr/>
        </p:nvCxnSpPr>
        <p:spPr>
          <a:xfrm flipV="1">
            <a:off x="7424690" y="4027503"/>
            <a:ext cx="2109927" cy="14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C01D81AA-DA5C-480C-8750-1D98A45A9B74}"/>
              </a:ext>
            </a:extLst>
          </p:cNvPr>
          <p:cNvSpPr/>
          <p:nvPr/>
        </p:nvSpPr>
        <p:spPr>
          <a:xfrm>
            <a:off x="9869118" y="3920971"/>
            <a:ext cx="195308" cy="2130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Caroler in Blue Jacket">
                <a:extLst>
                  <a:ext uri="{FF2B5EF4-FFF2-40B4-BE49-F238E27FC236}">
                    <a16:creationId xmlns:a16="http://schemas.microsoft.com/office/drawing/2014/main" id="{A8268F3C-A6D4-4E45-93C0-3FAAD29649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1049705"/>
                  </p:ext>
                </p:extLst>
              </p:nvPr>
            </p:nvGraphicFramePr>
            <p:xfrm>
              <a:off x="1071174" y="3327980"/>
              <a:ext cx="558417" cy="1399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8417" cy="1399045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574565" ay="1923471" az="3070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95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Caroler in Blue Jacket">
                <a:extLst>
                  <a:ext uri="{FF2B5EF4-FFF2-40B4-BE49-F238E27FC236}">
                    <a16:creationId xmlns:a16="http://schemas.microsoft.com/office/drawing/2014/main" id="{A8268F3C-A6D4-4E45-93C0-3FAAD2964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174" y="3327980"/>
                <a:ext cx="558417" cy="13990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81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3FF2-6DF5-4B06-BBC9-CE8CB71D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2 – Pageview Probability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FD7F-21CA-4B21-B8F1-986B43E8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65872" cy="39038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CTP = Unique pageview id who click/ total unique pageview id</a:t>
            </a:r>
          </a:p>
          <a:p>
            <a:endParaRPr lang="en-IN" dirty="0"/>
          </a:p>
          <a:p>
            <a:r>
              <a:rPr lang="en-IN" dirty="0"/>
              <a:t>                                       30 sec                                                  1 sec</a:t>
            </a:r>
          </a:p>
          <a:p>
            <a:pPr marL="0" indent="0">
              <a:buNone/>
            </a:pPr>
            <a:r>
              <a:rPr lang="en-IN" dirty="0"/>
              <a:t>           </a:t>
            </a:r>
          </a:p>
          <a:p>
            <a:r>
              <a:rPr lang="en-IN" dirty="0"/>
              <a:t>    pageview                 Reloads                 pageview                                         click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err="1"/>
              <a:t>Ctp</a:t>
            </a:r>
            <a:r>
              <a:rPr lang="en-IN" dirty="0"/>
              <a:t> per 1 min = ½</a:t>
            </a:r>
          </a:p>
          <a:p>
            <a:pPr marL="0" indent="0">
              <a:buNone/>
            </a:pPr>
            <a:r>
              <a:rPr lang="en-IN" dirty="0"/>
              <a:t>Question </a:t>
            </a:r>
            <a:r>
              <a:rPr lang="en-IN" dirty="0" err="1"/>
              <a:t>ctp</a:t>
            </a:r>
            <a:r>
              <a:rPr lang="en-IN" dirty="0"/>
              <a:t> per min (from def 1) = ?    </a:t>
            </a:r>
          </a:p>
          <a:p>
            <a:pPr marL="0" indent="0">
              <a:buNone/>
            </a:pPr>
            <a:r>
              <a:rPr lang="en-IN" b="1" dirty="0"/>
              <a:t>The keynote we can take from here is no matter which definition you choose it will get </a:t>
            </a:r>
          </a:p>
          <a:p>
            <a:pPr marL="0" indent="0">
              <a:buNone/>
            </a:pPr>
            <a:r>
              <a:rPr lang="en-IN" b="1" dirty="0"/>
              <a:t>affected</a:t>
            </a:r>
            <a:r>
              <a:rPr lang="en-IN" dirty="0"/>
              <a:t>  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roler in Blue Jacket">
                <a:extLst>
                  <a:ext uri="{FF2B5EF4-FFF2-40B4-BE49-F238E27FC236}">
                    <a16:creationId xmlns:a16="http://schemas.microsoft.com/office/drawing/2014/main" id="{95867131-ECF9-41F5-980F-FE45D6C6A5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6822640"/>
                  </p:ext>
                </p:extLst>
              </p:nvPr>
            </p:nvGraphicFramePr>
            <p:xfrm>
              <a:off x="1071174" y="3327980"/>
              <a:ext cx="558417" cy="1399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8417" cy="1399045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574565" ay="1923471" az="3070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95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roler in Blue Jacket">
                <a:extLst>
                  <a:ext uri="{FF2B5EF4-FFF2-40B4-BE49-F238E27FC236}">
                    <a16:creationId xmlns:a16="http://schemas.microsoft.com/office/drawing/2014/main" id="{95867131-ECF9-41F5-980F-FE45D6C6A5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174" y="3327980"/>
                <a:ext cx="558417" cy="139904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tar: 5 Points 4">
            <a:extLst>
              <a:ext uri="{FF2B5EF4-FFF2-40B4-BE49-F238E27FC236}">
                <a16:creationId xmlns:a16="http://schemas.microsoft.com/office/drawing/2014/main" id="{420F37A4-CCC6-4D42-9449-A31C6F4E9F94}"/>
              </a:ext>
            </a:extLst>
          </p:cNvPr>
          <p:cNvSpPr/>
          <p:nvPr/>
        </p:nvSpPr>
        <p:spPr>
          <a:xfrm>
            <a:off x="2334808" y="3920970"/>
            <a:ext cx="195308" cy="2130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C80E43-7AB1-4263-B160-1ED113DDD7D1}"/>
              </a:ext>
            </a:extLst>
          </p:cNvPr>
          <p:cNvCxnSpPr>
            <a:cxnSpLocks/>
          </p:cNvCxnSpPr>
          <p:nvPr/>
        </p:nvCxnSpPr>
        <p:spPr>
          <a:xfrm>
            <a:off x="3462291" y="4018626"/>
            <a:ext cx="19175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045252D-E31E-460C-B5AA-B6116D9B01F0}"/>
              </a:ext>
            </a:extLst>
          </p:cNvPr>
          <p:cNvSpPr/>
          <p:nvPr/>
        </p:nvSpPr>
        <p:spPr>
          <a:xfrm>
            <a:off x="6326838" y="3920970"/>
            <a:ext cx="195308" cy="2130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15FC4F-38CE-435C-A42C-E7768EEBBAEA}"/>
              </a:ext>
            </a:extLst>
          </p:cNvPr>
          <p:cNvCxnSpPr>
            <a:cxnSpLocks/>
          </p:cNvCxnSpPr>
          <p:nvPr/>
        </p:nvCxnSpPr>
        <p:spPr>
          <a:xfrm>
            <a:off x="7192392" y="4008269"/>
            <a:ext cx="19175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03319CF-F6A9-404F-9471-69E8BFB22742}"/>
              </a:ext>
            </a:extLst>
          </p:cNvPr>
          <p:cNvSpPr/>
          <p:nvPr/>
        </p:nvSpPr>
        <p:spPr>
          <a:xfrm>
            <a:off x="9818713" y="3901737"/>
            <a:ext cx="195308" cy="2130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7632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648D-E606-4982-8E74-DA26F13C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metrics will be affected?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DAD5E-003B-4B51-8F76-AF7B70E85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1844F-FA3F-47A4-870B-CC931556804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Users double click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Reload button caches page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Click tracking bug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1AB63-5311-4170-A733-FFFD7D315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Cookie probability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E0AF56-B9C2-4700-88F9-771D445E788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EA72E8-DDC8-4C13-9C08-58C1B2C0F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Pageview probability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A0DB2D-7A2F-4CBA-B485-99F0E6BE093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8207B8D1-E95A-4592-B5C3-EF8F1C57F1A5}"/>
              </a:ext>
            </a:extLst>
          </p:cNvPr>
          <p:cNvSpPr/>
          <p:nvPr/>
        </p:nvSpPr>
        <p:spPr>
          <a:xfrm>
            <a:off x="8655728" y="3845180"/>
            <a:ext cx="230820" cy="2574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9EC8E7E-E002-4128-8C4C-6E68B9BD2E50}"/>
              </a:ext>
            </a:extLst>
          </p:cNvPr>
          <p:cNvSpPr/>
          <p:nvPr/>
        </p:nvSpPr>
        <p:spPr>
          <a:xfrm>
            <a:off x="5717219" y="4603408"/>
            <a:ext cx="301841" cy="36808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8F8F96E-B927-4A2B-ABFE-42D5F41DC141}"/>
              </a:ext>
            </a:extLst>
          </p:cNvPr>
          <p:cNvSpPr/>
          <p:nvPr/>
        </p:nvSpPr>
        <p:spPr>
          <a:xfrm>
            <a:off x="8655728" y="4603408"/>
            <a:ext cx="301841" cy="36808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97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1BC4-B9FB-49B5-B984-126BF68F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 metrices to calculate</a:t>
            </a:r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415A0FE-4F1F-407C-A344-678999FDC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395021"/>
              </p:ext>
            </p:extLst>
          </p:nvPr>
        </p:nvGraphicFramePr>
        <p:xfrm>
          <a:off x="2209554" y="1833179"/>
          <a:ext cx="7316186" cy="4851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091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781A-CF25-4932-B1A4-F5AF55BA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Techniques to gather data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61458A6-D4AF-4297-AC3A-819E06FC8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8866630"/>
              </p:ext>
            </p:extLst>
          </p:nvPr>
        </p:nvGraphicFramePr>
        <p:xfrm>
          <a:off x="2275633" y="1680632"/>
          <a:ext cx="7399045" cy="5122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584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1342-85B3-44A5-B746-F9ECC3F8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</a:t>
            </a:r>
            <a:r>
              <a:rPr lang="en-US"/>
              <a:t>&amp; Segmenting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20574-A018-40C8-A862-0F7F4C3BD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3193" y="3872883"/>
            <a:ext cx="10705613" cy="2476500"/>
          </a:xfrm>
        </p:spPr>
        <p:txBody>
          <a:bodyPr>
            <a:normAutofit fontScale="850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You may have to filter out spam and fraud to de-bias the data. You do want to be careful you don't introduce bias into your data by doing the filtering.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One way to figure out if you are biasing or de-biasing the data by filtering, is to </a:t>
            </a:r>
            <a:r>
              <a:rPr lang="en-US" b="1" i="0" dirty="0">
                <a:solidFill>
                  <a:srgbClr val="555555"/>
                </a:solidFill>
                <a:effectLst/>
                <a:latin typeface="Lato"/>
              </a:rPr>
              <a:t>slice your data</a:t>
            </a: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 by country, or by language, or by platform, and then calculate the metric for each slice after filtering. If you are affecting any slide disproportionately, then you may be biasing your data with filtering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555555"/>
              </a:solidFill>
              <a:latin typeface="Lato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Lato"/>
              </a:rPr>
              <a:t>Question: </a:t>
            </a: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What if the data is already disproportionate, how will you decide whether it’s a spam or original data? Example- Pubg app performing in Asia but not in USA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Lato"/>
              </a:rPr>
              <a:t>Answer : To solve this we can plot data on weekly , monthly or yearly basis or even look into the historic data. If we find some abnormal spikes, we can conclude that it is due to spam or fraud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555555"/>
              </a:solidFill>
              <a:effectLst/>
              <a:latin typeface="La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012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0C58D6-09B7-4445-B534-6F46A3F86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201543"/>
              </p:ext>
            </p:extLst>
          </p:nvPr>
        </p:nvGraphicFramePr>
        <p:xfrm>
          <a:off x="1" y="0"/>
          <a:ext cx="1196709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764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5B4AA0-8AD4-4B8F-94C7-B56CD6E10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F6DCC2-C180-48A1-B431-CCD74DB25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23086AB-4BC7-4680-A74D-B99803FF3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08D41D3-4E92-4E35-B049-979931A4DF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E8F535-B046-4589-B885-E65774A81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49A24B9-CC17-45D5-94C5-CD562ADAD8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E77EEC-1902-436D-9860-2FEF72A10A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EEE040-F8F1-44D9-9C0E-086997235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9C6553-9008-45AD-A7DE-8B0F0048A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1112759-78E8-4FF5-8C55-A4D6954E8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D76EBC4-0F08-4762-BC50-2523B283BA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4C5D528-5E3C-49EC-9904-B12C2BCD3E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31BC2C5-7B33-4B46-9ECC-35265211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6BBFE6-E790-4A9A-8C06-E53515337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FE7322-E865-4C03-87AB-FA26F63F1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2AF-2173-429F-884F-C7BCE1C9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400596" cy="706964"/>
          </a:xfrm>
        </p:spPr>
        <p:txBody>
          <a:bodyPr/>
          <a:lstStyle/>
          <a:p>
            <a:r>
              <a:rPr lang="en-US" sz="2400" dirty="0"/>
              <a:t>Suspect Click tracking issue : Clicks counted twice on mobile</a:t>
            </a:r>
            <a:br>
              <a:rPr lang="en-US" dirty="0"/>
            </a:br>
            <a:r>
              <a:rPr lang="en-US" dirty="0"/>
              <a:t>Which graphs would confirm this issue?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4A0387-6BA8-4F87-8FB0-D2D5BADC0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972738"/>
              </p:ext>
            </p:extLst>
          </p:nvPr>
        </p:nvGraphicFramePr>
        <p:xfrm>
          <a:off x="2146363" y="2069649"/>
          <a:ext cx="7308356" cy="4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054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93158AE-3D0F-44F7-8457-27C4FCCF2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3DEAD0-CC52-4718-A2B7-42696E1DB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2518B6-646D-4694-BA53-D398E3C842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9CDCFB-E935-4D37-BF16-238D2CBE0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6231711-2F05-4766-95E3-AAAC976BE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7193CC-4E61-4242-9015-99F2B7E430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1CAE3B-4928-440D-8DC5-F23E79EE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6CC5CD-4354-48A1-9E23-EA6678817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71FBE7-4DC9-42AA-A213-35A632099A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453E-388B-4BD5-BFB9-F92480AC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Tuskegee Experiment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D44C5-A6A6-45AB-B1A4-CC9A24C9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 health department ran a testing of Syphilis on African-American people under the tag of providing free healthcare.</a:t>
            </a:r>
          </a:p>
          <a:p>
            <a:r>
              <a:rPr lang="en-US" dirty="0"/>
              <a:t>This horrible example shows first time in history, 'how important is that to protect participant while any experiment?’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39BE04F-7EF3-48C7-A493-561E14DF7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53" y="1924051"/>
            <a:ext cx="2809875" cy="21717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B3B05-E964-4F67-8CE6-403A67100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11" y="4095751"/>
            <a:ext cx="2196353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3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DBAF940-64DC-4952-A70F-AE9F811273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421920"/>
              </p:ext>
            </p:extLst>
          </p:nvPr>
        </p:nvGraphicFramePr>
        <p:xfrm>
          <a:off x="-1" y="106532"/>
          <a:ext cx="11203620" cy="6751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147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46A9C6-42A7-4B55-A598-FF483F1F04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D145FA7-CAC2-401E-9FFC-6DD313757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1CB096-766D-4AC4-BB84-5635CCD1E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E2759DB-F7CC-44BD-B7B9-FA6960213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1F6333C-6F90-4381-B53C-746E59803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8CE6D0-25DA-4BFE-A129-2F6074317A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05D620-58CF-4030-ABD0-2A66699EA7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4FEE3FF-C451-465D-BA11-6D82227D6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950330-390A-4CD5-A349-B92B99908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390DCB-D909-4235-B298-59F77A1BD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F5AA-34C2-4EA0-8FB2-16105726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CTR and CTP by platform on same graph clearly shows there’s something wrong with CTR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179BAE8-9236-445E-B76F-01AC2BA788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62" y="1348740"/>
            <a:ext cx="6210838" cy="3795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BE4FE-2B8E-4141-9F62-0B8015F4F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will not be able to define specifically that clicks are not working properly but we could discuss with engineering team that there’s an error in instrumentation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D735-E6E1-4E38-BA96-AFE02772E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 Metrics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A7EE3-3DA5-4FE4-A286-6F7260A994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dirty="0"/>
          </a:p>
          <a:p>
            <a:r>
              <a:rPr lang="en-IN" dirty="0"/>
              <a:t>Summarize all of these individual data measurements into a single summery metric</a:t>
            </a:r>
          </a:p>
        </p:txBody>
      </p:sp>
    </p:spTree>
    <p:extLst>
      <p:ext uri="{BB962C8B-B14F-4D97-AF65-F5344CB8AC3E}">
        <p14:creationId xmlns:p14="http://schemas.microsoft.com/office/powerpoint/2010/main" val="312007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C856-6F53-47F8-97F6-7DF27D58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summary metrics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3C9DC5-9C4E-4F00-8673-E2B19F43F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733983"/>
              </p:ext>
            </p:extLst>
          </p:nvPr>
        </p:nvGraphicFramePr>
        <p:xfrm>
          <a:off x="2860676" y="2137832"/>
          <a:ext cx="6769100" cy="4720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349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2A47FB-A2AE-4AED-B064-BE824E39F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19CC27A-4F83-4585-B1D0-6225C195A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A3DECEC-0F29-4DE4-AD34-6F26877B2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3C8166-9447-414A-9C97-2D992CD32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6339BED-824B-49C1-A3A9-28C565C7A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43A6D8E-03AE-4738-B48C-FFC2CC45F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718D2A-2991-4E46-81D9-23904814E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18CE750-8675-4A72-9BD5-46A5A83FD7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E232-D819-43B0-AB97-188D7FCE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distributional Metric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8F3CEF-9C33-4B81-80A9-A7C93CE28F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556427"/>
              </p:ext>
            </p:extLst>
          </p:nvPr>
        </p:nvGraphicFramePr>
        <p:xfrm>
          <a:off x="2155826" y="2413000"/>
          <a:ext cx="747395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317">
                  <a:extLst>
                    <a:ext uri="{9D8B030D-6E8A-4147-A177-3AD203B41FA5}">
                      <a16:colId xmlns:a16="http://schemas.microsoft.com/office/drawing/2014/main" val="4084051199"/>
                    </a:ext>
                  </a:extLst>
                </a:gridCol>
                <a:gridCol w="2491317">
                  <a:extLst>
                    <a:ext uri="{9D8B030D-6E8A-4147-A177-3AD203B41FA5}">
                      <a16:colId xmlns:a16="http://schemas.microsoft.com/office/drawing/2014/main" val="894473728"/>
                    </a:ext>
                  </a:extLst>
                </a:gridCol>
                <a:gridCol w="2491317">
                  <a:extLst>
                    <a:ext uri="{9D8B030D-6E8A-4147-A177-3AD203B41FA5}">
                      <a16:colId xmlns:a16="http://schemas.microsoft.com/office/drawing/2014/main" val="1100598618"/>
                    </a:ext>
                  </a:extLst>
                </a:gridCol>
              </a:tblGrid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Video Watch Time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158595"/>
                  </a:ext>
                </a:extLst>
              </a:tr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76049"/>
                  </a:ext>
                </a:extLst>
              </a:tr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352877"/>
                  </a:ext>
                </a:extLst>
              </a:tr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606987"/>
                  </a:ext>
                </a:extLst>
              </a:tr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66050"/>
                  </a:ext>
                </a:extLst>
              </a:tr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500564"/>
                  </a:ext>
                </a:extLst>
              </a:tr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099168"/>
                  </a:ext>
                </a:extLst>
              </a:tr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724271"/>
                  </a:ext>
                </a:extLst>
              </a:tr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85884"/>
                  </a:ext>
                </a:extLst>
              </a:tr>
              <a:tr h="32808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3222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41ABD5-2F2C-4787-88C3-0B94EB77BA2D}"/>
              </a:ext>
            </a:extLst>
          </p:cNvPr>
          <p:cNvSpPr txBox="1"/>
          <p:nvPr/>
        </p:nvSpPr>
        <p:spPr>
          <a:xfrm>
            <a:off x="1533525" y="6334125"/>
            <a:ext cx="96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 can see the metric itself are individual numbers, so here distributions are useful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633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D225F-3990-4027-86B8-CE52BA17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for your metric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7A128-8A3D-40E7-9A87-6356B6259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Sensitivity &amp; Robustness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6E09D-0F5E-4F1A-8CFE-96E6F6983A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You want your metric to be sensitive enough, in order to actually detect a change when you, when you're testing your possible future options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A5CFF-019C-4C19-A3E0-F54186882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Distribution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79C6F-F829-40CB-B34F-E15BFDE4FA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The most ideal way of doing this is to do a retrospective analysis to compute a histogram.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4215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18E0-367E-4E5D-B501-758D8F52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&amp; Robustness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B1E8E-2FAA-494C-B740-5365FA78B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Whether the metric is sensitive to changes you care about, and is robust to changes you don’t care about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Lato"/>
              </a:rPr>
              <a:t>mean</a:t>
            </a: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 is sensitive to outliers - NOT robust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Lato"/>
              </a:rPr>
              <a:t>median</a:t>
            </a: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 is robust but not sensitive to changes to small group of users</a:t>
            </a:r>
          </a:p>
          <a:p>
            <a:pPr algn="just"/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How to measure </a:t>
            </a:r>
            <a:r>
              <a:rPr lang="en-US" b="1" i="0" dirty="0">
                <a:solidFill>
                  <a:srgbClr val="555555"/>
                </a:solidFill>
                <a:effectLst/>
                <a:latin typeface="Lato"/>
              </a:rPr>
              <a:t>Sensitivity</a:t>
            </a: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 and </a:t>
            </a:r>
            <a:r>
              <a:rPr lang="en-US" b="1" i="0" dirty="0">
                <a:solidFill>
                  <a:srgbClr val="555555"/>
                </a:solidFill>
                <a:effectLst/>
                <a:latin typeface="Lato"/>
              </a:rPr>
              <a:t>Robustness</a:t>
            </a: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555555"/>
                </a:solidFill>
                <a:effectLst/>
                <a:latin typeface="Lato"/>
              </a:rPr>
              <a:t>A/A tests</a:t>
            </a: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 to see if the metric picks up any spurious differences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Using </a:t>
            </a:r>
            <a:r>
              <a:rPr lang="en-US" b="0" i="1" dirty="0">
                <a:solidFill>
                  <a:srgbClr val="555555"/>
                </a:solidFill>
                <a:effectLst/>
                <a:latin typeface="Lato"/>
              </a:rPr>
              <a:t>prior experiments</a:t>
            </a: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 to see if the metric moves in a way that intuitively make sense.</a:t>
            </a:r>
          </a:p>
          <a:p>
            <a:pPr algn="just">
              <a:buFont typeface="+mj-lt"/>
              <a:buAutoNum type="arabicPeriod"/>
            </a:pPr>
            <a:r>
              <a:rPr lang="en-US" b="0" i="1" dirty="0">
                <a:solidFill>
                  <a:srgbClr val="555555"/>
                </a:solidFill>
                <a:effectLst/>
                <a:latin typeface="Lato"/>
              </a:rPr>
              <a:t>Retrospective analysis</a:t>
            </a: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 of log data: look back at changes you made to your website and see if the metrics you're interested in actually moved in conjunction with chose changes.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261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FB04-5237-4694-98D2-2002ED6A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Main Principles that need to be considered 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2A42AA3-F9CC-4306-8CC2-5556E8A09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318997"/>
              </p:ext>
            </p:extLst>
          </p:nvPr>
        </p:nvGraphicFramePr>
        <p:xfrm>
          <a:off x="2033402" y="1582768"/>
          <a:ext cx="7882965" cy="527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0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DBD128-8DED-429E-863A-14661BC45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D4021A-FB19-4610-977C-E8A465412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B15258-A343-4434-A41D-7CDEE376C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9D94A6-D0C2-43F4-AA59-2A7C5AA758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99C142-6878-4BF9-A853-47B353E94C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547D50-0304-401E-93C6-914E90619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ED5F-9D56-4551-89E6-A429F84B9D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&amp; Characterizing metrics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56926-76E6-4DC6-806C-67124C8112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68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6FD6-BBAB-42E9-B52B-0ECDCFE3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Choice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C628C-CF6B-4AC3-9CC5-157C90D66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Invariant Checking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EEB83-1955-4FCC-96C9-FD00D8882B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55555"/>
                </a:solidFill>
                <a:latin typeface="Lato"/>
              </a:rPr>
              <a:t>These are generally for the purpose of sanity checking e.g. count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55555"/>
                </a:solidFill>
                <a:latin typeface="Lato"/>
              </a:rPr>
              <a:t>Following questions can be answered by these metrics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Do you have the same number of users across the two?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Is the distribution the same?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>
              <a:solidFill>
                <a:srgbClr val="555555"/>
              </a:solidFill>
              <a:latin typeface="Lato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F5E40-5359-484D-B022-B5FB57DC9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A5725-428F-4EEC-AB9B-F79501AE72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High level business metrics: how much revenue you make, what your market share is, how many users you have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Sometimes we don’t have that much data to compute business metrics e.g. How many student got job after this course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Lato"/>
              </a:rPr>
              <a:t>Detailed metrics: user experience with the product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55555"/>
                </a:solidFill>
                <a:latin typeface="Lato"/>
              </a:rPr>
              <a:t>Example- to check user experience on any site we consider ctr , impressions etc.</a:t>
            </a:r>
            <a:endParaRPr lang="en-US" b="0" i="0" dirty="0">
              <a:solidFill>
                <a:srgbClr val="555555"/>
              </a:solidFill>
              <a:effectLst/>
              <a:latin typeface="Lato"/>
            </a:endParaRPr>
          </a:p>
          <a:p>
            <a:r>
              <a:rPr lang="en-US" dirty="0"/>
              <a:t>The detailed metrics are the one that we mostly use</a:t>
            </a:r>
          </a:p>
        </p:txBody>
      </p:sp>
    </p:spTree>
    <p:extLst>
      <p:ext uri="{BB962C8B-B14F-4D97-AF65-F5344CB8AC3E}">
        <p14:creationId xmlns:p14="http://schemas.microsoft.com/office/powerpoint/2010/main" val="292722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2EA1-8C36-410A-BF82-40AD3C25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commonly use metrics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866D-6350-4058-A487-178C20E11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63570" cy="34163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Bounce Rate : </a:t>
            </a:r>
            <a:r>
              <a:rPr lang="en-US" b="0" i="0" dirty="0">
                <a:solidFill>
                  <a:srgbClr val="1B334B"/>
                </a:solidFill>
                <a:effectLst/>
                <a:latin typeface="roboto" panose="02000000000000000000" pitchFamily="2" charset="0"/>
              </a:rPr>
              <a:t>The percentage of visitors to a particular website who navigate away from the site after viewing only one page.</a:t>
            </a:r>
            <a:endParaRPr lang="en-US" dirty="0"/>
          </a:p>
          <a:p>
            <a:r>
              <a:rPr lang="en-US" dirty="0"/>
              <a:t>Conversion rate : </a:t>
            </a:r>
            <a:r>
              <a:rPr lang="en-US" dirty="0">
                <a:solidFill>
                  <a:srgbClr val="1B334B"/>
                </a:solidFill>
                <a:latin typeface="roboto" panose="02000000000000000000" pitchFamily="2" charset="0"/>
              </a:rPr>
              <a:t>T</a:t>
            </a:r>
            <a:r>
              <a:rPr lang="en-US" b="0" i="0" dirty="0">
                <a:solidFill>
                  <a:srgbClr val="1B334B"/>
                </a:solidFill>
                <a:effectLst/>
                <a:latin typeface="roboto" panose="02000000000000000000" pitchFamily="2" charset="0"/>
              </a:rPr>
              <a:t>he point at which an activity or response to a call to action fulfills the desired outcome (i.e. subscribing to a newsletter or purchasing a product) to the tota</a:t>
            </a:r>
            <a:r>
              <a:rPr lang="en-US" dirty="0">
                <a:solidFill>
                  <a:srgbClr val="1B334B"/>
                </a:solidFill>
                <a:latin typeface="roboto" panose="02000000000000000000" pitchFamily="2" charset="0"/>
              </a:rPr>
              <a:t>l</a:t>
            </a:r>
            <a:r>
              <a:rPr lang="en-US" b="0" i="0" dirty="0">
                <a:solidFill>
                  <a:srgbClr val="1B334B"/>
                </a:solidFill>
                <a:effectLst/>
                <a:latin typeface="roboto" panose="02000000000000000000" pitchFamily="2" charset="0"/>
              </a:rPr>
              <a:t> visitors visited</a:t>
            </a:r>
            <a:endParaRPr lang="en-US" dirty="0"/>
          </a:p>
          <a:p>
            <a:r>
              <a:rPr lang="en-US" dirty="0"/>
              <a:t>Clickthrough rate : The ratio of total number of visitors clicks and total number of people visited</a:t>
            </a:r>
          </a:p>
          <a:p>
            <a:r>
              <a:rPr lang="en-US" dirty="0"/>
              <a:t>Clickthrough Probability : The ratio of unique clicks to the unique visitors visited</a:t>
            </a:r>
          </a:p>
          <a:p>
            <a:r>
              <a:rPr lang="en-US" dirty="0"/>
              <a:t>To check out other metrics in details (ctrl+ click to see blog): </a:t>
            </a:r>
            <a:r>
              <a:rPr lang="en-US" dirty="0">
                <a:hlinkClick r:id="rId2"/>
              </a:rPr>
              <a:t>The Full Glossary of Web Analytics Terms You Should Know - Alexa Blog</a:t>
            </a:r>
            <a:endParaRPr lang="en-US" dirty="0"/>
          </a:p>
          <a:p>
            <a:r>
              <a:rPr lang="en-US" dirty="0">
                <a:hlinkClick r:id="rId3"/>
              </a:rPr>
              <a:t>14 Important Website Performance Metrics You Should Be Analyzing - </a:t>
            </a:r>
            <a:r>
              <a:rPr lang="en-US" dirty="0" err="1">
                <a:hlinkClick r:id="rId3"/>
              </a:rPr>
              <a:t>KeyCDN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569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9E8A322-6B31-42C4-AE6E-FF8CA81FE2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661985"/>
              </p:ext>
            </p:extLst>
          </p:nvPr>
        </p:nvGraphicFramePr>
        <p:xfrm>
          <a:off x="0" y="62144"/>
          <a:ext cx="12191999" cy="679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25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45F0E4B-85A5-4680-B36D-C21CA92E6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0F16FB9-CD8B-4657-BBCA-3FFC3E3C65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012C30-8BBD-414C-B2B2-0F32C76C8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6932BE-0D0E-4346-B55B-146B7C0443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0A75-8980-416F-9DE1-1D66235859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Level Metrics : Customer Funnel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80C7A-D819-487C-B0D6-8AB7C08EE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 – PayPal company</a:t>
            </a:r>
          </a:p>
          <a:p>
            <a:r>
              <a:rPr lang="en-US" dirty="0"/>
              <a:t>Business Objective – Increasing customer &amp; merchant accounts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803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87C736-7EA5-4C55-B1E8-2D5AD45C1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400800"/>
              </p:ext>
            </p:extLst>
          </p:nvPr>
        </p:nvGraphicFramePr>
        <p:xfrm>
          <a:off x="1104900" y="252412"/>
          <a:ext cx="10306049" cy="6353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183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948747B-0B4C-481F-97AA-F7739712F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5746DD-2E6A-4603-92FD-CA9914B3B3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10F11B-E918-451A-89B8-807CE1118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6394E91-C611-4052-A999-365CBC736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97E0493-BC06-4A52-97AD-9C91E25D5E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692</TotalTime>
  <Words>1622</Words>
  <Application>Microsoft Office PowerPoint</Application>
  <PresentationFormat>Widescreen</PresentationFormat>
  <Paragraphs>209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Century Gothic</vt:lpstr>
      <vt:lpstr>Lato</vt:lpstr>
      <vt:lpstr>roboto</vt:lpstr>
      <vt:lpstr>Wingdings 3</vt:lpstr>
      <vt:lpstr>Ion Boardroom</vt:lpstr>
      <vt:lpstr>Policy &amp; Ethics for Experiments</vt:lpstr>
      <vt:lpstr>Tuskegee Experiment</vt:lpstr>
      <vt:lpstr>Four Main Principles that need to be considered </vt:lpstr>
      <vt:lpstr>Choosing &amp; Characterizing metrics</vt:lpstr>
      <vt:lpstr>Metric Choice</vt:lpstr>
      <vt:lpstr>Some of the commonly use metrics</vt:lpstr>
      <vt:lpstr>PowerPoint Presentation</vt:lpstr>
      <vt:lpstr>High Level Metrics : Customer Funnel</vt:lpstr>
      <vt:lpstr>PowerPoint Presentation</vt:lpstr>
      <vt:lpstr>Refining the customer funnel</vt:lpstr>
      <vt:lpstr>Conversion of high level metric to detailed metric</vt:lpstr>
      <vt:lpstr>Definition 1- Cookie Probability</vt:lpstr>
      <vt:lpstr>Definition 2 – Pageview Probability</vt:lpstr>
      <vt:lpstr>Which metrics will be affected?</vt:lpstr>
      <vt:lpstr>Difficult metrices to calculate</vt:lpstr>
      <vt:lpstr>Other Techniques to gather data</vt:lpstr>
      <vt:lpstr>Filtering &amp; Segmenting</vt:lpstr>
      <vt:lpstr>PowerPoint Presentation</vt:lpstr>
      <vt:lpstr>Suspect Click tracking issue : Clicks counted twice on mobile Which graphs would confirm this issue?</vt:lpstr>
      <vt:lpstr>PowerPoint Presentation</vt:lpstr>
      <vt:lpstr>Both CTR and CTP by platform on same graph clearly shows there’s something wrong with CTR</vt:lpstr>
      <vt:lpstr>Summary Metrics</vt:lpstr>
      <vt:lpstr>Categories of summary metrics</vt:lpstr>
      <vt:lpstr>Example of distributional Metric</vt:lpstr>
      <vt:lpstr>Characteristic for your metric</vt:lpstr>
      <vt:lpstr>Sensitivity &amp; Robustness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Rushi Gaikwad</dc:creator>
  <cp:lastModifiedBy>Rushi Gaikwad</cp:lastModifiedBy>
  <cp:revision>45</cp:revision>
  <dcterms:created xsi:type="dcterms:W3CDTF">2021-06-29T11:26:51Z</dcterms:created>
  <dcterms:modified xsi:type="dcterms:W3CDTF">2021-07-01T04:52:38Z</dcterms:modified>
</cp:coreProperties>
</file>